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60" r:id="rId4"/>
    <p:sldId id="258" r:id="rId5"/>
    <p:sldId id="259" r:id="rId6"/>
    <p:sldId id="265" r:id="rId7"/>
    <p:sldId id="266" r:id="rId8"/>
    <p:sldId id="267" r:id="rId9"/>
    <p:sldId id="268" r:id="rId10"/>
    <p:sldId id="269" r:id="rId11"/>
    <p:sldId id="270" r:id="rId12"/>
    <p:sldId id="262" r:id="rId13"/>
    <p:sldId id="271" r:id="rId14"/>
    <p:sldId id="272" r:id="rId15"/>
    <p:sldId id="273" r:id="rId16"/>
    <p:sldId id="274" r:id="rId17"/>
    <p:sldId id="263" r:id="rId18"/>
    <p:sldId id="264" r:id="rId19"/>
  </p:sldIdLst>
  <p:sldSz cx="9144000" cy="5143500" type="screen16x9"/>
  <p:notesSz cx="6858000" cy="9144000"/>
  <p:embeddedFontLst>
    <p:embeddedFont>
      <p:font typeface="Montserrat" panose="00000500000000000000" pitchFamily="2" charset="0"/>
      <p:regular r:id="rId21"/>
      <p:bold r:id="rId22"/>
      <p:italic r:id="rId23"/>
      <p:boldItalic r:id="rId24"/>
    </p:embeddedFont>
    <p:embeddedFont>
      <p:font typeface="Montserrat Black" panose="00000A00000000000000" pitchFamily="2" charset="0"/>
      <p:bold r:id="rId25"/>
      <p:boldItalic r:id="rId26"/>
    </p:embeddedFont>
    <p:embeddedFont>
      <p:font typeface="Montserrat ExtraBold" panose="00000900000000000000" pitchFamily="2" charset="0"/>
      <p:bold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31E7A-675A-4B9C-86E0-2BC09F33D7D5}" v="7" dt="2024-07-23T22:06:26.083"/>
    <p1510:client id="{619CC8B4-936B-40FF-A9AB-AF2815C91383}" v="312" dt="2024-07-24T19:27:37.24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Estilo Médio 3 - Ênfas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2454" y="120"/>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é Alves de Lima" userId="60de3c3138328825" providerId="LiveId" clId="{619CC8B4-936B-40FF-A9AB-AF2815C91383}"/>
    <pc:docChg chg="undo custSel addSld delSld modSld sldOrd">
      <pc:chgData name="André Alves de Lima" userId="60de3c3138328825" providerId="LiveId" clId="{619CC8B4-936B-40FF-A9AB-AF2815C91383}" dt="2024-07-24T19:27:37.249" v="4122" actId="207"/>
      <pc:docMkLst>
        <pc:docMk/>
      </pc:docMkLst>
      <pc:sldChg chg="addSp delSp modSp mod">
        <pc:chgData name="André Alves de Lima" userId="60de3c3138328825" providerId="LiveId" clId="{619CC8B4-936B-40FF-A9AB-AF2815C91383}" dt="2024-07-23T04:04:51.536" v="3856" actId="20577"/>
        <pc:sldMkLst>
          <pc:docMk/>
          <pc:sldMk cId="0" sldId="256"/>
        </pc:sldMkLst>
        <pc:spChg chg="add mod">
          <ac:chgData name="André Alves de Lima" userId="60de3c3138328825" providerId="LiveId" clId="{619CC8B4-936B-40FF-A9AB-AF2815C91383}" dt="2024-07-22T19:10:05.907" v="246" actId="1076"/>
          <ac:spMkLst>
            <pc:docMk/>
            <pc:sldMk cId="0" sldId="256"/>
            <ac:spMk id="2" creationId="{4501B108-675B-166A-17F5-CF6A406A0349}"/>
          </ac:spMkLst>
        </pc:spChg>
        <pc:spChg chg="add del mod">
          <ac:chgData name="André Alves de Lima" userId="60de3c3138328825" providerId="LiveId" clId="{619CC8B4-936B-40FF-A9AB-AF2815C91383}" dt="2024-07-22T19:09:09.838" v="234" actId="478"/>
          <ac:spMkLst>
            <pc:docMk/>
            <pc:sldMk cId="0" sldId="256"/>
            <ac:spMk id="5" creationId="{194F59DA-2D88-4EA9-E616-CDEADA5E1C97}"/>
          </ac:spMkLst>
        </pc:spChg>
        <pc:spChg chg="add mod">
          <ac:chgData name="André Alves de Lima" userId="60de3c3138328825" providerId="LiveId" clId="{619CC8B4-936B-40FF-A9AB-AF2815C91383}" dt="2024-07-22T19:10:27.587" v="248" actId="1076"/>
          <ac:spMkLst>
            <pc:docMk/>
            <pc:sldMk cId="0" sldId="256"/>
            <ac:spMk id="6" creationId="{F8DEED3E-BFB7-D6B3-6D3E-814D42917F36}"/>
          </ac:spMkLst>
        </pc:spChg>
        <pc:spChg chg="add mod">
          <ac:chgData name="André Alves de Lima" userId="60de3c3138328825" providerId="LiveId" clId="{619CC8B4-936B-40FF-A9AB-AF2815C91383}" dt="2024-07-22T19:10:34.067" v="249" actId="1076"/>
          <ac:spMkLst>
            <pc:docMk/>
            <pc:sldMk cId="0" sldId="256"/>
            <ac:spMk id="7" creationId="{7457F1AE-CBC2-A670-8433-D18A2455BA85}"/>
          </ac:spMkLst>
        </pc:spChg>
        <pc:spChg chg="mod">
          <ac:chgData name="André Alves de Lima" userId="60de3c3138328825" providerId="LiveId" clId="{619CC8B4-936B-40FF-A9AB-AF2815C91383}" dt="2024-07-22T19:09:19.587" v="238" actId="1076"/>
          <ac:spMkLst>
            <pc:docMk/>
            <pc:sldMk cId="0" sldId="256"/>
            <ac:spMk id="54" creationId="{00000000-0000-0000-0000-000000000000}"/>
          </ac:spMkLst>
        </pc:spChg>
        <pc:spChg chg="mod">
          <ac:chgData name="André Alves de Lima" userId="60de3c3138328825" providerId="LiveId" clId="{619CC8B4-936B-40FF-A9AB-AF2815C91383}" dt="2024-07-22T19:10:23.027" v="247" actId="1076"/>
          <ac:spMkLst>
            <pc:docMk/>
            <pc:sldMk cId="0" sldId="256"/>
            <ac:spMk id="56" creationId="{00000000-0000-0000-0000-000000000000}"/>
          </ac:spMkLst>
        </pc:spChg>
        <pc:spChg chg="mod">
          <ac:chgData name="André Alves de Lima" userId="60de3c3138328825" providerId="LiveId" clId="{619CC8B4-936B-40FF-A9AB-AF2815C91383}" dt="2024-07-23T04:04:51.536" v="3856" actId="20577"/>
          <ac:spMkLst>
            <pc:docMk/>
            <pc:sldMk cId="0" sldId="256"/>
            <ac:spMk id="57" creationId="{00000000-0000-0000-0000-000000000000}"/>
          </ac:spMkLst>
        </pc:spChg>
        <pc:spChg chg="del">
          <ac:chgData name="André Alves de Lima" userId="60de3c3138328825" providerId="LiveId" clId="{619CC8B4-936B-40FF-A9AB-AF2815C91383}" dt="2024-07-22T18:43:49.380" v="0" actId="478"/>
          <ac:spMkLst>
            <pc:docMk/>
            <pc:sldMk cId="0" sldId="256"/>
            <ac:spMk id="58" creationId="{00000000-0000-0000-0000-000000000000}"/>
          </ac:spMkLst>
        </pc:spChg>
        <pc:picChg chg="add del mod modCrop">
          <ac:chgData name="André Alves de Lima" userId="60de3c3138328825" providerId="LiveId" clId="{619CC8B4-936B-40FF-A9AB-AF2815C91383}" dt="2024-07-22T18:46:14.020" v="35" actId="478"/>
          <ac:picMkLst>
            <pc:docMk/>
            <pc:sldMk cId="0" sldId="256"/>
            <ac:picMk id="4" creationId="{6E76D925-EFB1-1DDB-C1AB-D2BDBA5E9AF6}"/>
          </ac:picMkLst>
        </pc:picChg>
      </pc:sldChg>
      <pc:sldChg chg="addSp delSp modSp mod">
        <pc:chgData name="André Alves de Lima" userId="60de3c3138328825" providerId="LiveId" clId="{619CC8B4-936B-40FF-A9AB-AF2815C91383}" dt="2024-07-23T04:04:46.746" v="3852" actId="20577"/>
        <pc:sldMkLst>
          <pc:docMk/>
          <pc:sldMk cId="0" sldId="257"/>
        </pc:sldMkLst>
        <pc:spChg chg="add mod">
          <ac:chgData name="André Alves de Lima" userId="60de3c3138328825" providerId="LiveId" clId="{619CC8B4-936B-40FF-A9AB-AF2815C91383}" dt="2024-07-22T19:11:02.290" v="252" actId="1076"/>
          <ac:spMkLst>
            <pc:docMk/>
            <pc:sldMk cId="0" sldId="257"/>
            <ac:spMk id="2" creationId="{44256A65-2F19-BC57-E665-3083304A2C67}"/>
          </ac:spMkLst>
        </pc:spChg>
        <pc:spChg chg="add mod">
          <ac:chgData name="André Alves de Lima" userId="60de3c3138328825" providerId="LiveId" clId="{619CC8B4-936B-40FF-A9AB-AF2815C91383}" dt="2024-07-22T19:11:10.970" v="253" actId="1076"/>
          <ac:spMkLst>
            <pc:docMk/>
            <pc:sldMk cId="0" sldId="257"/>
            <ac:spMk id="3" creationId="{115F8474-9A7B-6E14-A5B1-66163F76ED97}"/>
          </ac:spMkLst>
        </pc:spChg>
        <pc:spChg chg="del mod">
          <ac:chgData name="André Alves de Lima" userId="60de3c3138328825" providerId="LiveId" clId="{619CC8B4-936B-40FF-A9AB-AF2815C91383}" dt="2024-07-22T19:10:51.117" v="250" actId="478"/>
          <ac:spMkLst>
            <pc:docMk/>
            <pc:sldMk cId="0" sldId="257"/>
            <ac:spMk id="64" creationId="{00000000-0000-0000-0000-000000000000}"/>
          </ac:spMkLst>
        </pc:spChg>
        <pc:spChg chg="mod">
          <ac:chgData name="André Alves de Lima" userId="60de3c3138328825" providerId="LiveId" clId="{619CC8B4-936B-40FF-A9AB-AF2815C91383}" dt="2024-07-23T04:04:46.746" v="3852" actId="20577"/>
          <ac:spMkLst>
            <pc:docMk/>
            <pc:sldMk cId="0" sldId="257"/>
            <ac:spMk id="65" creationId="{00000000-0000-0000-0000-000000000000}"/>
          </ac:spMkLst>
        </pc:spChg>
        <pc:spChg chg="del">
          <ac:chgData name="André Alves de Lima" userId="60de3c3138328825" providerId="LiveId" clId="{619CC8B4-936B-40FF-A9AB-AF2815C91383}" dt="2024-07-22T18:54:13.692" v="107" actId="478"/>
          <ac:spMkLst>
            <pc:docMk/>
            <pc:sldMk cId="0" sldId="257"/>
            <ac:spMk id="66" creationId="{00000000-0000-0000-0000-000000000000}"/>
          </ac:spMkLst>
        </pc:spChg>
        <pc:spChg chg="del mod">
          <ac:chgData name="André Alves de Lima" userId="60de3c3138328825" providerId="LiveId" clId="{619CC8B4-936B-40FF-A9AB-AF2815C91383}" dt="2024-07-22T19:10:52.731" v="251" actId="478"/>
          <ac:spMkLst>
            <pc:docMk/>
            <pc:sldMk cId="0" sldId="257"/>
            <ac:spMk id="68" creationId="{00000000-0000-0000-0000-000000000000}"/>
          </ac:spMkLst>
        </pc:spChg>
      </pc:sldChg>
      <pc:sldChg chg="addSp delSp modSp mod">
        <pc:chgData name="André Alves de Lima" userId="60de3c3138328825" providerId="LiveId" clId="{619CC8B4-936B-40FF-A9AB-AF2815C91383}" dt="2024-07-23T19:54:59.960" v="3872" actId="1038"/>
        <pc:sldMkLst>
          <pc:docMk/>
          <pc:sldMk cId="0" sldId="258"/>
        </pc:sldMkLst>
        <pc:spChg chg="add mod">
          <ac:chgData name="André Alves de Lima" userId="60de3c3138328825" providerId="LiveId" clId="{619CC8B4-936B-40FF-A9AB-AF2815C91383}" dt="2024-07-23T03:03:05.065" v="1114" actId="571"/>
          <ac:spMkLst>
            <pc:docMk/>
            <pc:sldMk cId="0" sldId="258"/>
            <ac:spMk id="2" creationId="{63727587-8173-363A-E353-81B353F56BB8}"/>
          </ac:spMkLst>
        </pc:spChg>
        <pc:spChg chg="mod">
          <ac:chgData name="André Alves de Lima" userId="60de3c3138328825" providerId="LiveId" clId="{619CC8B4-936B-40FF-A9AB-AF2815C91383}" dt="2024-07-23T19:54:59.960" v="3872" actId="1038"/>
          <ac:spMkLst>
            <pc:docMk/>
            <pc:sldMk cId="0" sldId="258"/>
            <ac:spMk id="75" creationId="{00000000-0000-0000-0000-000000000000}"/>
          </ac:spMkLst>
        </pc:spChg>
        <pc:spChg chg="mod">
          <ac:chgData name="André Alves de Lima" userId="60de3c3138328825" providerId="LiveId" clId="{619CC8B4-936B-40FF-A9AB-AF2815C91383}" dt="2024-07-22T19:03:49.953" v="206" actId="14100"/>
          <ac:spMkLst>
            <pc:docMk/>
            <pc:sldMk cId="0" sldId="258"/>
            <ac:spMk id="76" creationId="{00000000-0000-0000-0000-000000000000}"/>
          </ac:spMkLst>
        </pc:spChg>
        <pc:spChg chg="mod">
          <ac:chgData name="André Alves de Lima" userId="60de3c3138328825" providerId="LiveId" clId="{619CC8B4-936B-40FF-A9AB-AF2815C91383}" dt="2024-07-23T04:04:36.227" v="3844" actId="20577"/>
          <ac:spMkLst>
            <pc:docMk/>
            <pc:sldMk cId="0" sldId="258"/>
            <ac:spMk id="77" creationId="{00000000-0000-0000-0000-000000000000}"/>
          </ac:spMkLst>
        </pc:spChg>
        <pc:spChg chg="del mod">
          <ac:chgData name="André Alves de Lima" userId="60de3c3138328825" providerId="LiveId" clId="{619CC8B4-936B-40FF-A9AB-AF2815C91383}" dt="2024-07-22T19:04:37.196" v="214" actId="478"/>
          <ac:spMkLst>
            <pc:docMk/>
            <pc:sldMk cId="0" sldId="258"/>
            <ac:spMk id="78" creationId="{00000000-0000-0000-0000-000000000000}"/>
          </ac:spMkLst>
        </pc:spChg>
        <pc:spChg chg="mod">
          <ac:chgData name="André Alves de Lima" userId="60de3c3138328825" providerId="LiveId" clId="{619CC8B4-936B-40FF-A9AB-AF2815C91383}" dt="2024-07-22T19:13:56.193" v="293" actId="255"/>
          <ac:spMkLst>
            <pc:docMk/>
            <pc:sldMk cId="0" sldId="258"/>
            <ac:spMk id="81" creationId="{00000000-0000-0000-0000-000000000000}"/>
          </ac:spMkLst>
        </pc:spChg>
        <pc:spChg chg="mod">
          <ac:chgData name="André Alves de Lima" userId="60de3c3138328825" providerId="LiveId" clId="{619CC8B4-936B-40FF-A9AB-AF2815C91383}" dt="2024-07-22T19:15:46.230" v="325" actId="1076"/>
          <ac:spMkLst>
            <pc:docMk/>
            <pc:sldMk cId="0" sldId="258"/>
            <ac:spMk id="82" creationId="{00000000-0000-0000-0000-000000000000}"/>
          </ac:spMkLst>
        </pc:spChg>
        <pc:spChg chg="mod">
          <ac:chgData name="André Alves de Lima" userId="60de3c3138328825" providerId="LiveId" clId="{619CC8B4-936B-40FF-A9AB-AF2815C91383}" dt="2024-07-22T19:14:55.743" v="300" actId="1076"/>
          <ac:spMkLst>
            <pc:docMk/>
            <pc:sldMk cId="0" sldId="258"/>
            <ac:spMk id="85" creationId="{00000000-0000-0000-0000-000000000000}"/>
          </ac:spMkLst>
        </pc:spChg>
        <pc:spChg chg="mod">
          <ac:chgData name="André Alves de Lima" userId="60de3c3138328825" providerId="LiveId" clId="{619CC8B4-936B-40FF-A9AB-AF2815C91383}" dt="2024-07-22T19:14:18.791" v="295" actId="1076"/>
          <ac:spMkLst>
            <pc:docMk/>
            <pc:sldMk cId="0" sldId="258"/>
            <ac:spMk id="86" creationId="{00000000-0000-0000-0000-000000000000}"/>
          </ac:spMkLst>
        </pc:spChg>
        <pc:spChg chg="mod">
          <ac:chgData name="André Alves de Lima" userId="60de3c3138328825" providerId="LiveId" clId="{619CC8B4-936B-40FF-A9AB-AF2815C91383}" dt="2024-07-22T19:15:40.286" v="324" actId="1076"/>
          <ac:spMkLst>
            <pc:docMk/>
            <pc:sldMk cId="0" sldId="258"/>
            <ac:spMk id="90" creationId="{00000000-0000-0000-0000-000000000000}"/>
          </ac:spMkLst>
        </pc:spChg>
        <pc:spChg chg="mod">
          <ac:chgData name="André Alves de Lima" userId="60de3c3138328825" providerId="LiveId" clId="{619CC8B4-936B-40FF-A9AB-AF2815C91383}" dt="2024-07-22T19:16:20.134" v="330" actId="1076"/>
          <ac:spMkLst>
            <pc:docMk/>
            <pc:sldMk cId="0" sldId="258"/>
            <ac:spMk id="91" creationId="{00000000-0000-0000-0000-000000000000}"/>
          </ac:spMkLst>
        </pc:spChg>
      </pc:sldChg>
      <pc:sldChg chg="addSp delSp modSp mod delAnim modAnim">
        <pc:chgData name="André Alves de Lima" userId="60de3c3138328825" providerId="LiveId" clId="{619CC8B4-936B-40FF-A9AB-AF2815C91383}" dt="2024-07-24T16:14:06.424" v="3985" actId="1076"/>
        <pc:sldMkLst>
          <pc:docMk/>
          <pc:sldMk cId="0" sldId="259"/>
        </pc:sldMkLst>
        <pc:spChg chg="add mod">
          <ac:chgData name="André Alves de Lima" userId="60de3c3138328825" providerId="LiveId" clId="{619CC8B4-936B-40FF-A9AB-AF2815C91383}" dt="2024-07-22T19:52:12.559" v="560" actId="20577"/>
          <ac:spMkLst>
            <pc:docMk/>
            <pc:sldMk cId="0" sldId="259"/>
            <ac:spMk id="4" creationId="{0DC2C4BC-BC62-2885-66C6-4075DFE9D309}"/>
          </ac:spMkLst>
        </pc:spChg>
        <pc:spChg chg="add mod">
          <ac:chgData name="André Alves de Lima" userId="60de3c3138328825" providerId="LiveId" clId="{619CC8B4-936B-40FF-A9AB-AF2815C91383}" dt="2024-07-22T19:51:56.144" v="496" actId="20577"/>
          <ac:spMkLst>
            <pc:docMk/>
            <pc:sldMk cId="0" sldId="259"/>
            <ac:spMk id="5" creationId="{6DC2F001-8B23-0B01-DB3A-40635854C24F}"/>
          </ac:spMkLst>
        </pc:spChg>
        <pc:spChg chg="add mod">
          <ac:chgData name="André Alves de Lima" userId="60de3c3138328825" providerId="LiveId" clId="{619CC8B4-936B-40FF-A9AB-AF2815C91383}" dt="2024-07-22T19:53:14.901" v="640" actId="1076"/>
          <ac:spMkLst>
            <pc:docMk/>
            <pc:sldMk cId="0" sldId="259"/>
            <ac:spMk id="6" creationId="{AD8D57B3-A9A2-9814-92B9-1394AF051E28}"/>
          </ac:spMkLst>
        </pc:spChg>
        <pc:spChg chg="add mod">
          <ac:chgData name="André Alves de Lima" userId="60de3c3138328825" providerId="LiveId" clId="{619CC8B4-936B-40FF-A9AB-AF2815C91383}" dt="2024-07-22T19:52:26.065" v="564" actId="20577"/>
          <ac:spMkLst>
            <pc:docMk/>
            <pc:sldMk cId="0" sldId="259"/>
            <ac:spMk id="7" creationId="{4BAEFB87-F397-2355-A81D-BF345715882B}"/>
          </ac:spMkLst>
        </pc:spChg>
        <pc:spChg chg="add mod">
          <ac:chgData name="André Alves de Lima" userId="60de3c3138328825" providerId="LiveId" clId="{619CC8B4-936B-40FF-A9AB-AF2815C91383}" dt="2024-07-23T02:22:42.371" v="772" actId="1076"/>
          <ac:spMkLst>
            <pc:docMk/>
            <pc:sldMk cId="0" sldId="259"/>
            <ac:spMk id="8" creationId="{C5846D9D-685E-08C9-DD1E-795EAF534418}"/>
          </ac:spMkLst>
        </pc:spChg>
        <pc:spChg chg="add del mod">
          <ac:chgData name="André Alves de Lima" userId="60de3c3138328825" providerId="LiveId" clId="{619CC8B4-936B-40FF-A9AB-AF2815C91383}" dt="2024-07-23T02:22:41.236" v="771" actId="478"/>
          <ac:spMkLst>
            <pc:docMk/>
            <pc:sldMk cId="0" sldId="259"/>
            <ac:spMk id="11" creationId="{56FDB686-0220-9328-27E1-BED54D1398AB}"/>
          </ac:spMkLst>
        </pc:spChg>
        <pc:spChg chg="add mod">
          <ac:chgData name="André Alves de Lima" userId="60de3c3138328825" providerId="LiveId" clId="{619CC8B4-936B-40FF-A9AB-AF2815C91383}" dt="2024-07-23T02:22:48.872" v="774" actId="1076"/>
          <ac:spMkLst>
            <pc:docMk/>
            <pc:sldMk cId="0" sldId="259"/>
            <ac:spMk id="18" creationId="{4EB11252-CBCE-F5A2-9A28-A6CA649A1BB8}"/>
          </ac:spMkLst>
        </pc:spChg>
        <pc:spChg chg="mod">
          <ac:chgData name="André Alves de Lima" userId="60de3c3138328825" providerId="LiveId" clId="{619CC8B4-936B-40FF-A9AB-AF2815C91383}" dt="2024-07-22T19:49:13.497" v="479" actId="1076"/>
          <ac:spMkLst>
            <pc:docMk/>
            <pc:sldMk cId="0" sldId="259"/>
            <ac:spMk id="97" creationId="{00000000-0000-0000-0000-000000000000}"/>
          </ac:spMkLst>
        </pc:spChg>
        <pc:spChg chg="mod">
          <ac:chgData name="André Alves de Lima" userId="60de3c3138328825" providerId="LiveId" clId="{619CC8B4-936B-40FF-A9AB-AF2815C91383}" dt="2024-07-23T04:04:29.034" v="3840" actId="20577"/>
          <ac:spMkLst>
            <pc:docMk/>
            <pc:sldMk cId="0" sldId="259"/>
            <ac:spMk id="98" creationId="{00000000-0000-0000-0000-000000000000}"/>
          </ac:spMkLst>
        </pc:spChg>
        <pc:spChg chg="del">
          <ac:chgData name="André Alves de Lima" userId="60de3c3138328825" providerId="LiveId" clId="{619CC8B4-936B-40FF-A9AB-AF2815C91383}" dt="2024-07-22T19:47:44.528" v="468" actId="478"/>
          <ac:spMkLst>
            <pc:docMk/>
            <pc:sldMk cId="0" sldId="259"/>
            <ac:spMk id="99" creationId="{00000000-0000-0000-0000-000000000000}"/>
          </ac:spMkLst>
        </pc:spChg>
        <pc:spChg chg="mod">
          <ac:chgData name="André Alves de Lima" userId="60de3c3138328825" providerId="LiveId" clId="{619CC8B4-936B-40FF-A9AB-AF2815C91383}" dt="2024-07-22T19:48:43.657" v="475" actId="1076"/>
          <ac:spMkLst>
            <pc:docMk/>
            <pc:sldMk cId="0" sldId="259"/>
            <ac:spMk id="100" creationId="{00000000-0000-0000-0000-000000000000}"/>
          </ac:spMkLst>
        </pc:spChg>
        <pc:spChg chg="mod">
          <ac:chgData name="André Alves de Lima" userId="60de3c3138328825" providerId="LiveId" clId="{619CC8B4-936B-40FF-A9AB-AF2815C91383}" dt="2024-07-22T19:48:43.657" v="475" actId="1076"/>
          <ac:spMkLst>
            <pc:docMk/>
            <pc:sldMk cId="0" sldId="259"/>
            <ac:spMk id="101" creationId="{00000000-0000-0000-0000-000000000000}"/>
          </ac:spMkLst>
        </pc:spChg>
        <pc:spChg chg="mod">
          <ac:chgData name="André Alves de Lima" userId="60de3c3138328825" providerId="LiveId" clId="{619CC8B4-936B-40FF-A9AB-AF2815C91383}" dt="2024-07-22T19:48:43.657" v="475" actId="1076"/>
          <ac:spMkLst>
            <pc:docMk/>
            <pc:sldMk cId="0" sldId="259"/>
            <ac:spMk id="102" creationId="{00000000-0000-0000-0000-000000000000}"/>
          </ac:spMkLst>
        </pc:spChg>
        <pc:spChg chg="mod">
          <ac:chgData name="André Alves de Lima" userId="60de3c3138328825" providerId="LiveId" clId="{619CC8B4-936B-40FF-A9AB-AF2815C91383}" dt="2024-07-22T19:51:24.119" v="493" actId="1076"/>
          <ac:spMkLst>
            <pc:docMk/>
            <pc:sldMk cId="0" sldId="259"/>
            <ac:spMk id="103" creationId="{00000000-0000-0000-0000-000000000000}"/>
          </ac:spMkLst>
        </pc:spChg>
        <pc:spChg chg="del">
          <ac:chgData name="André Alves de Lima" userId="60de3c3138328825" providerId="LiveId" clId="{619CC8B4-936B-40FF-A9AB-AF2815C91383}" dt="2024-07-22T19:47:39.316" v="465" actId="478"/>
          <ac:spMkLst>
            <pc:docMk/>
            <pc:sldMk cId="0" sldId="259"/>
            <ac:spMk id="104" creationId="{00000000-0000-0000-0000-000000000000}"/>
          </ac:spMkLst>
        </pc:spChg>
        <pc:spChg chg="del">
          <ac:chgData name="André Alves de Lima" userId="60de3c3138328825" providerId="LiveId" clId="{619CC8B4-936B-40FF-A9AB-AF2815C91383}" dt="2024-07-22T19:47:38.043" v="464" actId="478"/>
          <ac:spMkLst>
            <pc:docMk/>
            <pc:sldMk cId="0" sldId="259"/>
            <ac:spMk id="105" creationId="{00000000-0000-0000-0000-000000000000}"/>
          </ac:spMkLst>
        </pc:spChg>
        <pc:spChg chg="mod">
          <ac:chgData name="André Alves de Lima" userId="60de3c3138328825" providerId="LiveId" clId="{619CC8B4-936B-40FF-A9AB-AF2815C91383}" dt="2024-07-22T19:48:55.025" v="478" actId="1076"/>
          <ac:spMkLst>
            <pc:docMk/>
            <pc:sldMk cId="0" sldId="259"/>
            <ac:spMk id="106" creationId="{00000000-0000-0000-0000-000000000000}"/>
          </ac:spMkLst>
        </pc:spChg>
        <pc:spChg chg="del">
          <ac:chgData name="André Alves de Lima" userId="60de3c3138328825" providerId="LiveId" clId="{619CC8B4-936B-40FF-A9AB-AF2815C91383}" dt="2024-07-22T19:47:41.941" v="467" actId="478"/>
          <ac:spMkLst>
            <pc:docMk/>
            <pc:sldMk cId="0" sldId="259"/>
            <ac:spMk id="107" creationId="{00000000-0000-0000-0000-000000000000}"/>
          </ac:spMkLst>
        </pc:spChg>
        <pc:spChg chg="del">
          <ac:chgData name="André Alves de Lima" userId="60de3c3138328825" providerId="LiveId" clId="{619CC8B4-936B-40FF-A9AB-AF2815C91383}" dt="2024-07-22T19:47:40.672" v="466" actId="478"/>
          <ac:spMkLst>
            <pc:docMk/>
            <pc:sldMk cId="0" sldId="259"/>
            <ac:spMk id="108" creationId="{00000000-0000-0000-0000-000000000000}"/>
          </ac:spMkLst>
        </pc:spChg>
        <pc:picChg chg="add mod ord modCrop">
          <ac:chgData name="André Alves de Lima" userId="60de3c3138328825" providerId="LiveId" clId="{619CC8B4-936B-40FF-A9AB-AF2815C91383}" dt="2024-07-23T04:09:33.494" v="3861" actId="1076"/>
          <ac:picMkLst>
            <pc:docMk/>
            <pc:sldMk cId="0" sldId="259"/>
            <ac:picMk id="2" creationId="{1AF7F4F9-7C20-EF5B-3746-4E243211B876}"/>
          </ac:picMkLst>
        </pc:picChg>
        <pc:picChg chg="add mod ord modCrop">
          <ac:chgData name="André Alves de Lima" userId="60de3c3138328825" providerId="LiveId" clId="{619CC8B4-936B-40FF-A9AB-AF2815C91383}" dt="2024-07-23T04:09:44.566" v="3863" actId="1076"/>
          <ac:picMkLst>
            <pc:docMk/>
            <pc:sldMk cId="0" sldId="259"/>
            <ac:picMk id="3" creationId="{AA6C54DD-4E22-1103-3D4D-2F26364F789B}"/>
          </ac:picMkLst>
        </pc:picChg>
        <pc:picChg chg="add mod ord">
          <ac:chgData name="André Alves de Lima" userId="60de3c3138328825" providerId="LiveId" clId="{619CC8B4-936B-40FF-A9AB-AF2815C91383}" dt="2024-07-23T04:09:28.782" v="3860" actId="1076"/>
          <ac:picMkLst>
            <pc:docMk/>
            <pc:sldMk cId="0" sldId="259"/>
            <ac:picMk id="9" creationId="{3F12B54B-96FD-1179-3A18-E69357F78945}"/>
          </ac:picMkLst>
        </pc:picChg>
        <pc:picChg chg="add mod">
          <ac:chgData name="André Alves de Lima" userId="60de3c3138328825" providerId="LiveId" clId="{619CC8B4-936B-40FF-A9AB-AF2815C91383}" dt="2024-07-22T20:11:25.150" v="708" actId="1076"/>
          <ac:picMkLst>
            <pc:docMk/>
            <pc:sldMk cId="0" sldId="259"/>
            <ac:picMk id="10" creationId="{9B60EF13-8859-B8B7-1E29-419D10686B7D}"/>
          </ac:picMkLst>
        </pc:picChg>
        <pc:picChg chg="add del mod">
          <ac:chgData name="André Alves de Lima" userId="60de3c3138328825" providerId="LiveId" clId="{619CC8B4-936B-40FF-A9AB-AF2815C91383}" dt="2024-07-22T20:11:00.688" v="699" actId="478"/>
          <ac:picMkLst>
            <pc:docMk/>
            <pc:sldMk cId="0" sldId="259"/>
            <ac:picMk id="11" creationId="{44029A45-5461-939A-B965-345BD72D32E6}"/>
          </ac:picMkLst>
        </pc:picChg>
        <pc:picChg chg="add mod">
          <ac:chgData name="André Alves de Lima" userId="60de3c3138328825" providerId="LiveId" clId="{619CC8B4-936B-40FF-A9AB-AF2815C91383}" dt="2024-07-22T20:11:29.253" v="709" actId="1076"/>
          <ac:picMkLst>
            <pc:docMk/>
            <pc:sldMk cId="0" sldId="259"/>
            <ac:picMk id="12" creationId="{153A4140-4B38-D79A-8F06-79E573397DF7}"/>
          </ac:picMkLst>
        </pc:picChg>
        <pc:picChg chg="add mod">
          <ac:chgData name="André Alves de Lima" userId="60de3c3138328825" providerId="LiveId" clId="{619CC8B4-936B-40FF-A9AB-AF2815C91383}" dt="2024-07-22T20:12:02.533" v="718" actId="1076"/>
          <ac:picMkLst>
            <pc:docMk/>
            <pc:sldMk cId="0" sldId="259"/>
            <ac:picMk id="13" creationId="{515DAE6A-92DA-53A4-06A4-48688DF78938}"/>
          </ac:picMkLst>
        </pc:picChg>
        <pc:picChg chg="add mod ord modCrop">
          <ac:chgData name="André Alves de Lima" userId="60de3c3138328825" providerId="LiveId" clId="{619CC8B4-936B-40FF-A9AB-AF2815C91383}" dt="2024-07-24T16:14:06.424" v="3985" actId="1076"/>
          <ac:picMkLst>
            <pc:docMk/>
            <pc:sldMk cId="0" sldId="259"/>
            <ac:picMk id="14" creationId="{7AAB3912-A121-C140-3091-6EE7CEF6FE61}"/>
          </ac:picMkLst>
        </pc:picChg>
        <pc:picChg chg="add mod">
          <ac:chgData name="André Alves de Lima" userId="60de3c3138328825" providerId="LiveId" clId="{619CC8B4-936B-40FF-A9AB-AF2815C91383}" dt="2024-07-22T20:13:05.444" v="730" actId="1076"/>
          <ac:picMkLst>
            <pc:docMk/>
            <pc:sldMk cId="0" sldId="259"/>
            <ac:picMk id="15" creationId="{42C5B97B-8431-B2F8-3943-7C5464249618}"/>
          </ac:picMkLst>
        </pc:picChg>
        <pc:picChg chg="add mod">
          <ac:chgData name="André Alves de Lima" userId="60de3c3138328825" providerId="LiveId" clId="{619CC8B4-936B-40FF-A9AB-AF2815C91383}" dt="2024-07-23T02:22:26.183" v="769" actId="208"/>
          <ac:picMkLst>
            <pc:docMk/>
            <pc:sldMk cId="0" sldId="259"/>
            <ac:picMk id="17" creationId="{2B045827-F072-4612-987C-AC287060716B}"/>
          </ac:picMkLst>
        </pc:picChg>
        <pc:picChg chg="add del mod">
          <ac:chgData name="André Alves de Lima" userId="60de3c3138328825" providerId="LiveId" clId="{619CC8B4-936B-40FF-A9AB-AF2815C91383}" dt="2024-07-23T02:30:35.013" v="790" actId="21"/>
          <ac:picMkLst>
            <pc:docMk/>
            <pc:sldMk cId="0" sldId="259"/>
            <ac:picMk id="19" creationId="{F954AAF8-842C-2A6A-0D49-B418FACDF926}"/>
          </ac:picMkLst>
        </pc:picChg>
      </pc:sldChg>
      <pc:sldChg chg="addSp modSp mod ord modNotes">
        <pc:chgData name="André Alves de Lima" userId="60de3c3138328825" providerId="LiveId" clId="{619CC8B4-936B-40FF-A9AB-AF2815C91383}" dt="2024-07-23T04:04:39.896" v="3848" actId="20577"/>
        <pc:sldMkLst>
          <pc:docMk/>
          <pc:sldMk cId="0" sldId="260"/>
        </pc:sldMkLst>
        <pc:spChg chg="add mod">
          <ac:chgData name="André Alves de Lima" userId="60de3c3138328825" providerId="LiveId" clId="{619CC8B4-936B-40FF-A9AB-AF2815C91383}" dt="2024-07-22T19:39:02.346" v="407" actId="1076"/>
          <ac:spMkLst>
            <pc:docMk/>
            <pc:sldMk cId="0" sldId="260"/>
            <ac:spMk id="4" creationId="{E670AA4F-40E1-25D3-4553-66E0C5E0C1F5}"/>
          </ac:spMkLst>
        </pc:spChg>
        <pc:spChg chg="mod">
          <ac:chgData name="André Alves de Lima" userId="60de3c3138328825" providerId="LiveId" clId="{619CC8B4-936B-40FF-A9AB-AF2815C91383}" dt="2024-07-22T19:37:30.956" v="366" actId="207"/>
          <ac:spMkLst>
            <pc:docMk/>
            <pc:sldMk cId="0" sldId="260"/>
            <ac:spMk id="114" creationId="{00000000-0000-0000-0000-000000000000}"/>
          </ac:spMkLst>
        </pc:spChg>
        <pc:spChg chg="mod">
          <ac:chgData name="André Alves de Lima" userId="60de3c3138328825" providerId="LiveId" clId="{619CC8B4-936B-40FF-A9AB-AF2815C91383}" dt="2024-07-22T19:37:26.148" v="364" actId="1076"/>
          <ac:spMkLst>
            <pc:docMk/>
            <pc:sldMk cId="0" sldId="260"/>
            <ac:spMk id="115" creationId="{00000000-0000-0000-0000-000000000000}"/>
          </ac:spMkLst>
        </pc:spChg>
        <pc:spChg chg="mod">
          <ac:chgData name="André Alves de Lima" userId="60de3c3138328825" providerId="LiveId" clId="{619CC8B4-936B-40FF-A9AB-AF2815C91383}" dt="2024-07-23T04:04:39.896" v="3848" actId="20577"/>
          <ac:spMkLst>
            <pc:docMk/>
            <pc:sldMk cId="0" sldId="260"/>
            <ac:spMk id="116" creationId="{00000000-0000-0000-0000-000000000000}"/>
          </ac:spMkLst>
        </pc:spChg>
        <pc:picChg chg="add mod">
          <ac:chgData name="André Alves de Lima" userId="60de3c3138328825" providerId="LiveId" clId="{619CC8B4-936B-40FF-A9AB-AF2815C91383}" dt="2024-07-22T19:08:28.867" v="230" actId="29295"/>
          <ac:picMkLst>
            <pc:docMk/>
            <pc:sldMk cId="0" sldId="260"/>
            <ac:picMk id="3" creationId="{9B1638EC-0F2A-C222-C9A7-7C487A2F8DB0}"/>
          </ac:picMkLst>
        </pc:picChg>
      </pc:sldChg>
      <pc:sldChg chg="del">
        <pc:chgData name="André Alves de Lima" userId="60de3c3138328825" providerId="LiveId" clId="{619CC8B4-936B-40FF-A9AB-AF2815C91383}" dt="2024-07-23T03:28:32.180" v="2197" actId="2696"/>
        <pc:sldMkLst>
          <pc:docMk/>
          <pc:sldMk cId="0" sldId="261"/>
        </pc:sldMkLst>
      </pc:sldChg>
      <pc:sldChg chg="addSp delSp modSp mod">
        <pc:chgData name="André Alves de Lima" userId="60de3c3138328825" providerId="LiveId" clId="{619CC8B4-936B-40FF-A9AB-AF2815C91383}" dt="2024-07-23T15:45:38.713" v="3869" actId="1076"/>
        <pc:sldMkLst>
          <pc:docMk/>
          <pc:sldMk cId="0" sldId="262"/>
        </pc:sldMkLst>
        <pc:spChg chg="add mod">
          <ac:chgData name="André Alves de Lima" userId="60de3c3138328825" providerId="LiveId" clId="{619CC8B4-936B-40FF-A9AB-AF2815C91383}" dt="2024-07-23T15:45:38.713" v="3869" actId="1076"/>
          <ac:spMkLst>
            <pc:docMk/>
            <pc:sldMk cId="0" sldId="262"/>
            <ac:spMk id="2" creationId="{D558957B-1D3C-D158-7938-D8A56EFB1B9A}"/>
          </ac:spMkLst>
        </pc:spChg>
        <pc:spChg chg="mod">
          <ac:chgData name="André Alves de Lima" userId="60de3c3138328825" providerId="LiveId" clId="{619CC8B4-936B-40FF-A9AB-AF2815C91383}" dt="2024-07-23T04:03:15.177" v="3792" actId="20577"/>
          <ac:spMkLst>
            <pc:docMk/>
            <pc:sldMk cId="0" sldId="262"/>
            <ac:spMk id="136" creationId="{00000000-0000-0000-0000-000000000000}"/>
          </ac:spMkLst>
        </pc:spChg>
        <pc:spChg chg="del">
          <ac:chgData name="André Alves de Lima" userId="60de3c3138328825" providerId="LiveId" clId="{619CC8B4-936B-40FF-A9AB-AF2815C91383}" dt="2024-07-23T03:28:44.649" v="2198" actId="478"/>
          <ac:spMkLst>
            <pc:docMk/>
            <pc:sldMk cId="0" sldId="262"/>
            <ac:spMk id="138" creationId="{00000000-0000-0000-0000-000000000000}"/>
          </ac:spMkLst>
        </pc:spChg>
        <pc:spChg chg="del">
          <ac:chgData name="André Alves de Lima" userId="60de3c3138328825" providerId="LiveId" clId="{619CC8B4-936B-40FF-A9AB-AF2815C91383}" dt="2024-07-23T03:28:49.014" v="2200" actId="478"/>
          <ac:spMkLst>
            <pc:docMk/>
            <pc:sldMk cId="0" sldId="262"/>
            <ac:spMk id="139" creationId="{00000000-0000-0000-0000-000000000000}"/>
          </ac:spMkLst>
        </pc:spChg>
        <pc:spChg chg="del">
          <ac:chgData name="André Alves de Lima" userId="60de3c3138328825" providerId="LiveId" clId="{619CC8B4-936B-40FF-A9AB-AF2815C91383}" dt="2024-07-23T03:28:46.527" v="2199" actId="478"/>
          <ac:spMkLst>
            <pc:docMk/>
            <pc:sldMk cId="0" sldId="262"/>
            <ac:spMk id="140" creationId="{00000000-0000-0000-0000-000000000000}"/>
          </ac:spMkLst>
        </pc:spChg>
        <pc:spChg chg="del">
          <ac:chgData name="André Alves de Lima" userId="60de3c3138328825" providerId="LiveId" clId="{619CC8B4-936B-40FF-A9AB-AF2815C91383}" dt="2024-07-23T03:28:50.773" v="2201" actId="478"/>
          <ac:spMkLst>
            <pc:docMk/>
            <pc:sldMk cId="0" sldId="262"/>
            <ac:spMk id="141" creationId="{00000000-0000-0000-0000-000000000000}"/>
          </ac:spMkLst>
        </pc:spChg>
        <pc:graphicFrameChg chg="add del mod modGraphic">
          <ac:chgData name="André Alves de Lima" userId="60de3c3138328825" providerId="LiveId" clId="{619CC8B4-936B-40FF-A9AB-AF2815C91383}" dt="2024-07-23T03:32:06.701" v="2223" actId="478"/>
          <ac:graphicFrameMkLst>
            <pc:docMk/>
            <pc:sldMk cId="0" sldId="262"/>
            <ac:graphicFrameMk id="3" creationId="{DD8FC5C0-BE5F-40AF-274D-2BB087B14DCF}"/>
          </ac:graphicFrameMkLst>
        </pc:graphicFrameChg>
        <pc:graphicFrameChg chg="add mod modGraphic">
          <ac:chgData name="André Alves de Lima" userId="60de3c3138328825" providerId="LiveId" clId="{619CC8B4-936B-40FF-A9AB-AF2815C91383}" dt="2024-07-23T03:57:05.985" v="3512" actId="20577"/>
          <ac:graphicFrameMkLst>
            <pc:docMk/>
            <pc:sldMk cId="0" sldId="262"/>
            <ac:graphicFrameMk id="4" creationId="{2093D409-E46C-927D-1C83-F02826AC7AB2}"/>
          </ac:graphicFrameMkLst>
        </pc:graphicFrameChg>
        <pc:picChg chg="mod">
          <ac:chgData name="André Alves de Lima" userId="60de3c3138328825" providerId="LiveId" clId="{619CC8B4-936B-40FF-A9AB-AF2815C91383}" dt="2024-07-23T03:57:13.614" v="3528" actId="1035"/>
          <ac:picMkLst>
            <pc:docMk/>
            <pc:sldMk cId="0" sldId="262"/>
            <ac:picMk id="137" creationId="{00000000-0000-0000-0000-000000000000}"/>
          </ac:picMkLst>
        </pc:picChg>
      </pc:sldChg>
      <pc:sldChg chg="addSp delSp modSp mod">
        <pc:chgData name="André Alves de Lima" userId="60de3c3138328825" providerId="LiveId" clId="{619CC8B4-936B-40FF-A9AB-AF2815C91383}" dt="2024-07-23T04:03:09.557" v="3790" actId="20577"/>
        <pc:sldMkLst>
          <pc:docMk/>
          <pc:sldMk cId="0" sldId="263"/>
        </pc:sldMkLst>
        <pc:spChg chg="add mod">
          <ac:chgData name="André Alves de Lima" userId="60de3c3138328825" providerId="LiveId" clId="{619CC8B4-936B-40FF-A9AB-AF2815C91383}" dt="2024-07-23T04:02:25.965" v="3761" actId="1076"/>
          <ac:spMkLst>
            <pc:docMk/>
            <pc:sldMk cId="0" sldId="263"/>
            <ac:spMk id="2" creationId="{FA40B6FF-464B-231F-54D8-8212EBA0A880}"/>
          </ac:spMkLst>
        </pc:spChg>
        <pc:spChg chg="add mod">
          <ac:chgData name="André Alves de Lima" userId="60de3c3138328825" providerId="LiveId" clId="{619CC8B4-936B-40FF-A9AB-AF2815C91383}" dt="2024-07-23T04:02:19.437" v="3760" actId="1076"/>
          <ac:spMkLst>
            <pc:docMk/>
            <pc:sldMk cId="0" sldId="263"/>
            <ac:spMk id="3" creationId="{3E57C226-0B82-4E8B-7D7E-0F1697A01E4F}"/>
          </ac:spMkLst>
        </pc:spChg>
        <pc:spChg chg="mod">
          <ac:chgData name="André Alves de Lima" userId="60de3c3138328825" providerId="LiveId" clId="{619CC8B4-936B-40FF-A9AB-AF2815C91383}" dt="2024-07-23T04:03:09.557" v="3790" actId="20577"/>
          <ac:spMkLst>
            <pc:docMk/>
            <pc:sldMk cId="0" sldId="263"/>
            <ac:spMk id="147" creationId="{00000000-0000-0000-0000-000000000000}"/>
          </ac:spMkLst>
        </pc:spChg>
        <pc:spChg chg="del">
          <ac:chgData name="André Alves de Lima" userId="60de3c3138328825" providerId="LiveId" clId="{619CC8B4-936B-40FF-A9AB-AF2815C91383}" dt="2024-07-23T03:57:27.340" v="3529" actId="478"/>
          <ac:spMkLst>
            <pc:docMk/>
            <pc:sldMk cId="0" sldId="263"/>
            <ac:spMk id="149" creationId="{00000000-0000-0000-0000-000000000000}"/>
          </ac:spMkLst>
        </pc:spChg>
        <pc:spChg chg="del">
          <ac:chgData name="André Alves de Lima" userId="60de3c3138328825" providerId="LiveId" clId="{619CC8B4-936B-40FF-A9AB-AF2815C91383}" dt="2024-07-23T03:57:30.306" v="3531" actId="478"/>
          <ac:spMkLst>
            <pc:docMk/>
            <pc:sldMk cId="0" sldId="263"/>
            <ac:spMk id="150" creationId="{00000000-0000-0000-0000-000000000000}"/>
          </ac:spMkLst>
        </pc:spChg>
        <pc:spChg chg="del">
          <ac:chgData name="André Alves de Lima" userId="60de3c3138328825" providerId="LiveId" clId="{619CC8B4-936B-40FF-A9AB-AF2815C91383}" dt="2024-07-23T03:57:28.938" v="3530" actId="478"/>
          <ac:spMkLst>
            <pc:docMk/>
            <pc:sldMk cId="0" sldId="263"/>
            <ac:spMk id="151" creationId="{00000000-0000-0000-0000-000000000000}"/>
          </ac:spMkLst>
        </pc:spChg>
        <pc:spChg chg="del">
          <ac:chgData name="André Alves de Lima" userId="60de3c3138328825" providerId="LiveId" clId="{619CC8B4-936B-40FF-A9AB-AF2815C91383}" dt="2024-07-23T03:57:33.429" v="3532" actId="478"/>
          <ac:spMkLst>
            <pc:docMk/>
            <pc:sldMk cId="0" sldId="263"/>
            <ac:spMk id="152" creationId="{00000000-0000-0000-0000-000000000000}"/>
          </ac:spMkLst>
        </pc:spChg>
      </pc:sldChg>
      <pc:sldChg chg="addSp delSp modSp mod modNotes">
        <pc:chgData name="André Alves de Lima" userId="60de3c3138328825" providerId="LiveId" clId="{619CC8B4-936B-40FF-A9AB-AF2815C91383}" dt="2024-07-23T04:02:44.018" v="3769" actId="20577"/>
        <pc:sldMkLst>
          <pc:docMk/>
          <pc:sldMk cId="0" sldId="264"/>
        </pc:sldMkLst>
        <pc:spChg chg="add mod">
          <ac:chgData name="André Alves de Lima" userId="60de3c3138328825" providerId="LiveId" clId="{619CC8B4-936B-40FF-A9AB-AF2815C91383}" dt="2024-07-22T19:20:15.570" v="342" actId="1076"/>
          <ac:spMkLst>
            <pc:docMk/>
            <pc:sldMk cId="0" sldId="264"/>
            <ac:spMk id="2" creationId="{25D2FA62-38B9-4F3D-6803-5AEA0A27DDF4}"/>
          </ac:spMkLst>
        </pc:spChg>
        <pc:spChg chg="mod">
          <ac:chgData name="André Alves de Lima" userId="60de3c3138328825" providerId="LiveId" clId="{619CC8B4-936B-40FF-A9AB-AF2815C91383}" dt="2024-07-23T04:02:44.018" v="3769" actId="20577"/>
          <ac:spMkLst>
            <pc:docMk/>
            <pc:sldMk cId="0" sldId="264"/>
            <ac:spMk id="159" creationId="{00000000-0000-0000-0000-000000000000}"/>
          </ac:spMkLst>
        </pc:spChg>
        <pc:spChg chg="del">
          <ac:chgData name="André Alves de Lima" userId="60de3c3138328825" providerId="LiveId" clId="{619CC8B4-936B-40FF-A9AB-AF2815C91383}" dt="2024-07-22T19:19:47.946" v="333" actId="478"/>
          <ac:spMkLst>
            <pc:docMk/>
            <pc:sldMk cId="0" sldId="264"/>
            <ac:spMk id="161" creationId="{00000000-0000-0000-0000-000000000000}"/>
          </ac:spMkLst>
        </pc:spChg>
        <pc:spChg chg="del">
          <ac:chgData name="André Alves de Lima" userId="60de3c3138328825" providerId="LiveId" clId="{619CC8B4-936B-40FF-A9AB-AF2815C91383}" dt="2024-07-22T19:20:18.298" v="343" actId="478"/>
          <ac:spMkLst>
            <pc:docMk/>
            <pc:sldMk cId="0" sldId="264"/>
            <ac:spMk id="162" creationId="{00000000-0000-0000-0000-000000000000}"/>
          </ac:spMkLst>
        </pc:spChg>
        <pc:spChg chg="del">
          <ac:chgData name="André Alves de Lima" userId="60de3c3138328825" providerId="LiveId" clId="{619CC8B4-936B-40FF-A9AB-AF2815C91383}" dt="2024-07-22T19:20:00.771" v="338" actId="478"/>
          <ac:spMkLst>
            <pc:docMk/>
            <pc:sldMk cId="0" sldId="264"/>
            <ac:spMk id="163" creationId="{00000000-0000-0000-0000-000000000000}"/>
          </ac:spMkLst>
        </pc:spChg>
        <pc:picChg chg="add mod">
          <ac:chgData name="André Alves de Lima" userId="60de3c3138328825" providerId="LiveId" clId="{619CC8B4-936B-40FF-A9AB-AF2815C91383}" dt="2024-07-22T19:20:55.163" v="350" actId="1440"/>
          <ac:picMkLst>
            <pc:docMk/>
            <pc:sldMk cId="0" sldId="264"/>
            <ac:picMk id="4" creationId="{BEBAE3A9-D88E-A56F-E493-B0301FC0958E}"/>
          </ac:picMkLst>
        </pc:picChg>
      </pc:sldChg>
      <pc:sldChg chg="addSp delSp modSp add del mod">
        <pc:chgData name="André Alves de Lima" userId="60de3c3138328825" providerId="LiveId" clId="{619CC8B4-936B-40FF-A9AB-AF2815C91383}" dt="2024-07-22T19:11:57.724" v="260" actId="2696"/>
        <pc:sldMkLst>
          <pc:docMk/>
          <pc:sldMk cId="500839053" sldId="265"/>
        </pc:sldMkLst>
        <pc:spChg chg="add del mod">
          <ac:chgData name="André Alves de Lima" userId="60de3c3138328825" providerId="LiveId" clId="{619CC8B4-936B-40FF-A9AB-AF2815C91383}" dt="2024-07-22T19:11:33.864" v="254" actId="478"/>
          <ac:spMkLst>
            <pc:docMk/>
            <pc:sldMk cId="500839053" sldId="265"/>
            <ac:spMk id="2" creationId="{579762DA-9126-8CFC-641D-175FF231619F}"/>
          </ac:spMkLst>
        </pc:spChg>
        <pc:spChg chg="add del mod">
          <ac:chgData name="André Alves de Lima" userId="60de3c3138328825" providerId="LiveId" clId="{619CC8B4-936B-40FF-A9AB-AF2815C91383}" dt="2024-07-22T19:11:35.194" v="255" actId="478"/>
          <ac:spMkLst>
            <pc:docMk/>
            <pc:sldMk cId="500839053" sldId="265"/>
            <ac:spMk id="3" creationId="{862E308E-4115-3310-62B1-CEBF711F2FF3}"/>
          </ac:spMkLst>
        </pc:spChg>
        <pc:spChg chg="del mod">
          <ac:chgData name="André Alves de Lima" userId="60de3c3138328825" providerId="LiveId" clId="{619CC8B4-936B-40FF-A9AB-AF2815C91383}" dt="2024-07-22T19:11:36.588" v="256" actId="478"/>
          <ac:spMkLst>
            <pc:docMk/>
            <pc:sldMk cId="500839053" sldId="265"/>
            <ac:spMk id="64" creationId="{00000000-0000-0000-0000-000000000000}"/>
          </ac:spMkLst>
        </pc:spChg>
        <pc:spChg chg="mod">
          <ac:chgData name="André Alves de Lima" userId="60de3c3138328825" providerId="LiveId" clId="{619CC8B4-936B-40FF-A9AB-AF2815C91383}" dt="2024-07-22T18:58:47.372" v="142" actId="20577"/>
          <ac:spMkLst>
            <pc:docMk/>
            <pc:sldMk cId="500839053" sldId="265"/>
            <ac:spMk id="65" creationId="{00000000-0000-0000-0000-000000000000}"/>
          </ac:spMkLst>
        </pc:spChg>
        <pc:spChg chg="del mod">
          <ac:chgData name="André Alves de Lima" userId="60de3c3138328825" providerId="LiveId" clId="{619CC8B4-936B-40FF-A9AB-AF2815C91383}" dt="2024-07-22T19:11:37.968" v="257" actId="478"/>
          <ac:spMkLst>
            <pc:docMk/>
            <pc:sldMk cId="500839053" sldId="265"/>
            <ac:spMk id="68" creationId="{00000000-0000-0000-0000-000000000000}"/>
          </ac:spMkLst>
        </pc:spChg>
      </pc:sldChg>
      <pc:sldChg chg="addSp delSp modSp add mod ord modAnim">
        <pc:chgData name="André Alves de Lima" userId="60de3c3138328825" providerId="LiveId" clId="{619CC8B4-936B-40FF-A9AB-AF2815C91383}" dt="2024-07-23T23:51:52.792" v="3877"/>
        <pc:sldMkLst>
          <pc:docMk/>
          <pc:sldMk cId="1169160725" sldId="265"/>
        </pc:sldMkLst>
        <pc:spChg chg="mod">
          <ac:chgData name="André Alves de Lima" userId="60de3c3138328825" providerId="LiveId" clId="{619CC8B4-936B-40FF-A9AB-AF2815C91383}" dt="2024-07-23T23:51:19.203" v="3873" actId="1076"/>
          <ac:spMkLst>
            <pc:docMk/>
            <pc:sldMk cId="1169160725" sldId="265"/>
            <ac:spMk id="75" creationId="{00000000-0000-0000-0000-000000000000}"/>
          </ac:spMkLst>
        </pc:spChg>
        <pc:spChg chg="del">
          <ac:chgData name="André Alves de Lima" userId="60de3c3138328825" providerId="LiveId" clId="{619CC8B4-936B-40FF-A9AB-AF2815C91383}" dt="2024-07-23T02:30:44.245" v="791" actId="478"/>
          <ac:spMkLst>
            <pc:docMk/>
            <pc:sldMk cId="1169160725" sldId="265"/>
            <ac:spMk id="76" creationId="{00000000-0000-0000-0000-000000000000}"/>
          </ac:spMkLst>
        </pc:spChg>
        <pc:spChg chg="mod">
          <ac:chgData name="André Alves de Lima" userId="60de3c3138328825" providerId="LiveId" clId="{619CC8B4-936B-40FF-A9AB-AF2815C91383}" dt="2024-07-23T04:04:22.389" v="3836" actId="20577"/>
          <ac:spMkLst>
            <pc:docMk/>
            <pc:sldMk cId="1169160725" sldId="265"/>
            <ac:spMk id="77" creationId="{00000000-0000-0000-0000-000000000000}"/>
          </ac:spMkLst>
        </pc:spChg>
        <pc:spChg chg="del">
          <ac:chgData name="André Alves de Lima" userId="60de3c3138328825" providerId="LiveId" clId="{619CC8B4-936B-40FF-A9AB-AF2815C91383}" dt="2024-07-23T02:30:47.245" v="792" actId="478"/>
          <ac:spMkLst>
            <pc:docMk/>
            <pc:sldMk cId="1169160725" sldId="265"/>
            <ac:spMk id="79" creationId="{00000000-0000-0000-0000-000000000000}"/>
          </ac:spMkLst>
        </pc:spChg>
        <pc:spChg chg="del topLvl">
          <ac:chgData name="André Alves de Lima" userId="60de3c3138328825" providerId="LiveId" clId="{619CC8B4-936B-40FF-A9AB-AF2815C91383}" dt="2024-07-23T02:30:49.348" v="793" actId="478"/>
          <ac:spMkLst>
            <pc:docMk/>
            <pc:sldMk cId="1169160725" sldId="265"/>
            <ac:spMk id="81" creationId="{00000000-0000-0000-0000-000000000000}"/>
          </ac:spMkLst>
        </pc:spChg>
        <pc:spChg chg="topLvl">
          <ac:chgData name="André Alves de Lima" userId="60de3c3138328825" providerId="LiveId" clId="{619CC8B4-936B-40FF-A9AB-AF2815C91383}" dt="2024-07-23T02:30:49.348" v="793" actId="478"/>
          <ac:spMkLst>
            <pc:docMk/>
            <pc:sldMk cId="1169160725" sldId="265"/>
            <ac:spMk id="82" creationId="{00000000-0000-0000-0000-000000000000}"/>
          </ac:spMkLst>
        </pc:spChg>
        <pc:spChg chg="del">
          <ac:chgData name="André Alves de Lima" userId="60de3c3138328825" providerId="LiveId" clId="{619CC8B4-936B-40FF-A9AB-AF2815C91383}" dt="2024-07-23T02:30:54.839" v="796" actId="478"/>
          <ac:spMkLst>
            <pc:docMk/>
            <pc:sldMk cId="1169160725" sldId="265"/>
            <ac:spMk id="83" creationId="{00000000-0000-0000-0000-000000000000}"/>
          </ac:spMkLst>
        </pc:spChg>
        <pc:spChg chg="del topLvl">
          <ac:chgData name="André Alves de Lima" userId="60de3c3138328825" providerId="LiveId" clId="{619CC8B4-936B-40FF-A9AB-AF2815C91383}" dt="2024-07-23T02:30:53.313" v="795" actId="478"/>
          <ac:spMkLst>
            <pc:docMk/>
            <pc:sldMk cId="1169160725" sldId="265"/>
            <ac:spMk id="85" creationId="{00000000-0000-0000-0000-000000000000}"/>
          </ac:spMkLst>
        </pc:spChg>
        <pc:spChg chg="del topLvl">
          <ac:chgData name="André Alves de Lima" userId="60de3c3138328825" providerId="LiveId" clId="{619CC8B4-936B-40FF-A9AB-AF2815C91383}" dt="2024-07-23T02:30:51.424" v="794" actId="478"/>
          <ac:spMkLst>
            <pc:docMk/>
            <pc:sldMk cId="1169160725" sldId="265"/>
            <ac:spMk id="86" creationId="{00000000-0000-0000-0000-000000000000}"/>
          </ac:spMkLst>
        </pc:spChg>
        <pc:spChg chg="del">
          <ac:chgData name="André Alves de Lima" userId="60de3c3138328825" providerId="LiveId" clId="{619CC8B4-936B-40FF-A9AB-AF2815C91383}" dt="2024-07-23T02:30:58.040" v="798" actId="478"/>
          <ac:spMkLst>
            <pc:docMk/>
            <pc:sldMk cId="1169160725" sldId="265"/>
            <ac:spMk id="87" creationId="{00000000-0000-0000-0000-000000000000}"/>
          </ac:spMkLst>
        </pc:spChg>
        <pc:grpChg chg="del">
          <ac:chgData name="André Alves de Lima" userId="60de3c3138328825" providerId="LiveId" clId="{619CC8B4-936B-40FF-A9AB-AF2815C91383}" dt="2024-07-23T02:30:49.348" v="793" actId="478"/>
          <ac:grpSpMkLst>
            <pc:docMk/>
            <pc:sldMk cId="1169160725" sldId="265"/>
            <ac:grpSpMk id="80" creationId="{00000000-0000-0000-0000-000000000000}"/>
          </ac:grpSpMkLst>
        </pc:grpChg>
        <pc:grpChg chg="del">
          <ac:chgData name="André Alves de Lima" userId="60de3c3138328825" providerId="LiveId" clId="{619CC8B4-936B-40FF-A9AB-AF2815C91383}" dt="2024-07-23T02:30:51.424" v="794" actId="478"/>
          <ac:grpSpMkLst>
            <pc:docMk/>
            <pc:sldMk cId="1169160725" sldId="265"/>
            <ac:grpSpMk id="84" creationId="{00000000-0000-0000-0000-000000000000}"/>
          </ac:grpSpMkLst>
        </pc:grpChg>
        <pc:grpChg chg="del">
          <ac:chgData name="André Alves de Lima" userId="60de3c3138328825" providerId="LiveId" clId="{619CC8B4-936B-40FF-A9AB-AF2815C91383}" dt="2024-07-23T02:30:56.994" v="797" actId="478"/>
          <ac:grpSpMkLst>
            <pc:docMk/>
            <pc:sldMk cId="1169160725" sldId="265"/>
            <ac:grpSpMk id="89" creationId="{00000000-0000-0000-0000-000000000000}"/>
          </ac:grpSpMkLst>
        </pc:grpChg>
        <pc:picChg chg="add mod">
          <ac:chgData name="André Alves de Lima" userId="60de3c3138328825" providerId="LiveId" clId="{619CC8B4-936B-40FF-A9AB-AF2815C91383}" dt="2024-07-23T23:51:38.668" v="3875" actId="1076"/>
          <ac:picMkLst>
            <pc:docMk/>
            <pc:sldMk cId="1169160725" sldId="265"/>
            <ac:picMk id="2" creationId="{479480FE-6315-52A4-FD51-4C977DF02254}"/>
          </ac:picMkLst>
        </pc:picChg>
        <pc:picChg chg="add mod">
          <ac:chgData name="André Alves de Lima" userId="60de3c3138328825" providerId="LiveId" clId="{619CC8B4-936B-40FF-A9AB-AF2815C91383}" dt="2024-07-23T02:32:20.246" v="809" actId="14100"/>
          <ac:picMkLst>
            <pc:docMk/>
            <pc:sldMk cId="1169160725" sldId="265"/>
            <ac:picMk id="19" creationId="{F954AAF8-842C-2A6A-0D49-B418FACDF926}"/>
          </ac:picMkLst>
        </pc:picChg>
        <pc:picChg chg="del">
          <ac:chgData name="André Alves de Lima" userId="60de3c3138328825" providerId="LiveId" clId="{619CC8B4-936B-40FF-A9AB-AF2815C91383}" dt="2024-07-23T02:32:02.691" v="804" actId="478"/>
          <ac:picMkLst>
            <pc:docMk/>
            <pc:sldMk cId="1169160725" sldId="265"/>
            <ac:picMk id="88" creationId="{00000000-0000-0000-0000-000000000000}"/>
          </ac:picMkLst>
        </pc:picChg>
      </pc:sldChg>
      <pc:sldChg chg="addSp delSp modSp add mod ord addAnim delAnim modAnim">
        <pc:chgData name="André Alves de Lima" userId="60de3c3138328825" providerId="LiveId" clId="{619CC8B4-936B-40FF-A9AB-AF2815C91383}" dt="2024-07-23T23:52:58.428" v="3881"/>
        <pc:sldMkLst>
          <pc:docMk/>
          <pc:sldMk cId="1805734579" sldId="266"/>
        </pc:sldMkLst>
        <pc:spChg chg="add del mod">
          <ac:chgData name="André Alves de Lima" userId="60de3c3138328825" providerId="LiveId" clId="{619CC8B4-936B-40FF-A9AB-AF2815C91383}" dt="2024-07-23T02:43:05.581" v="918" actId="20577"/>
          <ac:spMkLst>
            <pc:docMk/>
            <pc:sldMk cId="1805734579" sldId="266"/>
            <ac:spMk id="4" creationId="{0DC2C4BC-BC62-2885-66C6-4075DFE9D309}"/>
          </ac:spMkLst>
        </pc:spChg>
        <pc:spChg chg="add del mod">
          <ac:chgData name="André Alves de Lima" userId="60de3c3138328825" providerId="LiveId" clId="{619CC8B4-936B-40FF-A9AB-AF2815C91383}" dt="2024-07-23T02:39:27.887" v="861" actId="14100"/>
          <ac:spMkLst>
            <pc:docMk/>
            <pc:sldMk cId="1805734579" sldId="266"/>
            <ac:spMk id="5" creationId="{6DC2F001-8B23-0B01-DB3A-40635854C24F}"/>
          </ac:spMkLst>
        </pc:spChg>
        <pc:spChg chg="mod">
          <ac:chgData name="André Alves de Lima" userId="60de3c3138328825" providerId="LiveId" clId="{619CC8B4-936B-40FF-A9AB-AF2815C91383}" dt="2024-07-23T02:43:31.811" v="976" actId="1076"/>
          <ac:spMkLst>
            <pc:docMk/>
            <pc:sldMk cId="1805734579" sldId="266"/>
            <ac:spMk id="6" creationId="{AD8D57B3-A9A2-9814-92B9-1394AF051E28}"/>
          </ac:spMkLst>
        </pc:spChg>
        <pc:spChg chg="mod">
          <ac:chgData name="André Alves de Lima" userId="60de3c3138328825" providerId="LiveId" clId="{619CC8B4-936B-40FF-A9AB-AF2815C91383}" dt="2024-07-23T02:39:30.165" v="863" actId="20577"/>
          <ac:spMkLst>
            <pc:docMk/>
            <pc:sldMk cId="1805734579" sldId="266"/>
            <ac:spMk id="7" creationId="{4BAEFB87-F397-2355-A81D-BF345715882B}"/>
          </ac:spMkLst>
        </pc:spChg>
        <pc:spChg chg="del">
          <ac:chgData name="André Alves de Lima" userId="60de3c3138328825" providerId="LiveId" clId="{619CC8B4-936B-40FF-A9AB-AF2815C91383}" dt="2024-07-23T02:37:46.169" v="832" actId="478"/>
          <ac:spMkLst>
            <pc:docMk/>
            <pc:sldMk cId="1805734579" sldId="266"/>
            <ac:spMk id="8" creationId="{C5846D9D-685E-08C9-DD1E-795EAF534418}"/>
          </ac:spMkLst>
        </pc:spChg>
        <pc:spChg chg="add del mod">
          <ac:chgData name="André Alves de Lima" userId="60de3c3138328825" providerId="LiveId" clId="{619CC8B4-936B-40FF-A9AB-AF2815C91383}" dt="2024-07-23T02:47:12.273" v="984" actId="1076"/>
          <ac:spMkLst>
            <pc:docMk/>
            <pc:sldMk cId="1805734579" sldId="266"/>
            <ac:spMk id="18" creationId="{4EB11252-CBCE-F5A2-9A28-A6CA649A1BB8}"/>
          </ac:spMkLst>
        </pc:spChg>
        <pc:spChg chg="mod">
          <ac:chgData name="André Alves de Lima" userId="60de3c3138328825" providerId="LiveId" clId="{619CC8B4-936B-40FF-A9AB-AF2815C91383}" dt="2024-07-23T04:04:08.556" v="3829" actId="20577"/>
          <ac:spMkLst>
            <pc:docMk/>
            <pc:sldMk cId="1805734579" sldId="266"/>
            <ac:spMk id="98" creationId="{00000000-0000-0000-0000-000000000000}"/>
          </ac:spMkLst>
        </pc:spChg>
        <pc:spChg chg="del">
          <ac:chgData name="André Alves de Lima" userId="60de3c3138328825" providerId="LiveId" clId="{619CC8B4-936B-40FF-A9AB-AF2815C91383}" dt="2024-07-23T02:37:45.041" v="831" actId="478"/>
          <ac:spMkLst>
            <pc:docMk/>
            <pc:sldMk cId="1805734579" sldId="266"/>
            <ac:spMk id="100" creationId="{00000000-0000-0000-0000-000000000000}"/>
          </ac:spMkLst>
        </pc:spChg>
        <pc:spChg chg="del mod">
          <ac:chgData name="André Alves de Lima" userId="60de3c3138328825" providerId="LiveId" clId="{619CC8B4-936B-40FF-A9AB-AF2815C91383}" dt="2024-07-23T02:37:48.131" v="833" actId="478"/>
          <ac:spMkLst>
            <pc:docMk/>
            <pc:sldMk cId="1805734579" sldId="266"/>
            <ac:spMk id="101" creationId="{00000000-0000-0000-0000-000000000000}"/>
          </ac:spMkLst>
        </pc:spChg>
        <pc:spChg chg="add del">
          <ac:chgData name="André Alves de Lima" userId="60de3c3138328825" providerId="LiveId" clId="{619CC8B4-936B-40FF-A9AB-AF2815C91383}" dt="2024-07-23T02:39:17.305" v="856" actId="478"/>
          <ac:spMkLst>
            <pc:docMk/>
            <pc:sldMk cId="1805734579" sldId="266"/>
            <ac:spMk id="103" creationId="{00000000-0000-0000-0000-000000000000}"/>
          </ac:spMkLst>
        </pc:spChg>
        <pc:picChg chg="del">
          <ac:chgData name="André Alves de Lima" userId="60de3c3138328825" providerId="LiveId" clId="{619CC8B4-936B-40FF-A9AB-AF2815C91383}" dt="2024-07-23T02:37:19.306" v="825" actId="478"/>
          <ac:picMkLst>
            <pc:docMk/>
            <pc:sldMk cId="1805734579" sldId="266"/>
            <ac:picMk id="2" creationId="{1AF7F4F9-7C20-EF5B-3746-4E243211B876}"/>
          </ac:picMkLst>
        </pc:picChg>
        <pc:picChg chg="add mod">
          <ac:chgData name="André Alves de Lima" userId="60de3c3138328825" providerId="LiveId" clId="{619CC8B4-936B-40FF-A9AB-AF2815C91383}" dt="2024-07-23T23:52:48.435" v="3880" actId="1076"/>
          <ac:picMkLst>
            <pc:docMk/>
            <pc:sldMk cId="1805734579" sldId="266"/>
            <ac:picMk id="2" creationId="{A21C1195-D63F-A1F0-8114-7729A29F1F05}"/>
          </ac:picMkLst>
        </pc:picChg>
        <pc:picChg chg="del">
          <ac:chgData name="André Alves de Lima" userId="60de3c3138328825" providerId="LiveId" clId="{619CC8B4-936B-40FF-A9AB-AF2815C91383}" dt="2024-07-23T02:37:17.950" v="823" actId="478"/>
          <ac:picMkLst>
            <pc:docMk/>
            <pc:sldMk cId="1805734579" sldId="266"/>
            <ac:picMk id="3" creationId="{AA6C54DD-4E22-1103-3D4D-2F26364F789B}"/>
          </ac:picMkLst>
        </pc:picChg>
        <pc:picChg chg="del">
          <ac:chgData name="André Alves de Lima" userId="60de3c3138328825" providerId="LiveId" clId="{619CC8B4-936B-40FF-A9AB-AF2815C91383}" dt="2024-07-23T02:37:18.508" v="824" actId="478"/>
          <ac:picMkLst>
            <pc:docMk/>
            <pc:sldMk cId="1805734579" sldId="266"/>
            <ac:picMk id="9" creationId="{3F12B54B-96FD-1179-3A18-E69357F78945}"/>
          </ac:picMkLst>
        </pc:picChg>
        <pc:picChg chg="del">
          <ac:chgData name="André Alves de Lima" userId="60de3c3138328825" providerId="LiveId" clId="{619CC8B4-936B-40FF-A9AB-AF2815C91383}" dt="2024-07-23T02:37:20.026" v="826" actId="478"/>
          <ac:picMkLst>
            <pc:docMk/>
            <pc:sldMk cId="1805734579" sldId="266"/>
            <ac:picMk id="10" creationId="{9B60EF13-8859-B8B7-1E29-419D10686B7D}"/>
          </ac:picMkLst>
        </pc:picChg>
        <pc:picChg chg="add mod">
          <ac:chgData name="André Alves de Lima" userId="60de3c3138328825" providerId="LiveId" clId="{619CC8B4-936B-40FF-A9AB-AF2815C91383}" dt="2024-07-23T04:11:17.373" v="3866" actId="1076"/>
          <ac:picMkLst>
            <pc:docMk/>
            <pc:sldMk cId="1805734579" sldId="266"/>
            <ac:picMk id="11" creationId="{E7B3DC91-A90C-1BFC-14D5-88D9A6D90DC5}"/>
          </ac:picMkLst>
        </pc:picChg>
        <pc:picChg chg="del">
          <ac:chgData name="André Alves de Lima" userId="60de3c3138328825" providerId="LiveId" clId="{619CC8B4-936B-40FF-A9AB-AF2815C91383}" dt="2024-07-23T02:37:20.417" v="827" actId="478"/>
          <ac:picMkLst>
            <pc:docMk/>
            <pc:sldMk cId="1805734579" sldId="266"/>
            <ac:picMk id="12" creationId="{153A4140-4B38-D79A-8F06-79E573397DF7}"/>
          </ac:picMkLst>
        </pc:picChg>
        <pc:picChg chg="del">
          <ac:chgData name="André Alves de Lima" userId="60de3c3138328825" providerId="LiveId" clId="{619CC8B4-936B-40FF-A9AB-AF2815C91383}" dt="2024-07-23T02:37:20.879" v="828" actId="478"/>
          <ac:picMkLst>
            <pc:docMk/>
            <pc:sldMk cId="1805734579" sldId="266"/>
            <ac:picMk id="13" creationId="{515DAE6A-92DA-53A4-06A4-48688DF78938}"/>
          </ac:picMkLst>
        </pc:picChg>
        <pc:picChg chg="del">
          <ac:chgData name="André Alves de Lima" userId="60de3c3138328825" providerId="LiveId" clId="{619CC8B4-936B-40FF-A9AB-AF2815C91383}" dt="2024-07-23T02:37:17.286" v="822" actId="478"/>
          <ac:picMkLst>
            <pc:docMk/>
            <pc:sldMk cId="1805734579" sldId="266"/>
            <ac:picMk id="14" creationId="{7AAB3912-A121-C140-3091-6EE7CEF6FE61}"/>
          </ac:picMkLst>
        </pc:picChg>
        <pc:picChg chg="del">
          <ac:chgData name="André Alves de Lima" userId="60de3c3138328825" providerId="LiveId" clId="{619CC8B4-936B-40FF-A9AB-AF2815C91383}" dt="2024-07-23T02:37:21.438" v="829" actId="478"/>
          <ac:picMkLst>
            <pc:docMk/>
            <pc:sldMk cId="1805734579" sldId="266"/>
            <ac:picMk id="15" creationId="{42C5B97B-8431-B2F8-3943-7C5464249618}"/>
          </ac:picMkLst>
        </pc:picChg>
        <pc:picChg chg="mod">
          <ac:chgData name="André Alves de Lima" userId="60de3c3138328825" providerId="LiveId" clId="{619CC8B4-936B-40FF-A9AB-AF2815C91383}" dt="2024-07-23T02:47:08.401" v="983" actId="1076"/>
          <ac:picMkLst>
            <pc:docMk/>
            <pc:sldMk cId="1805734579" sldId="266"/>
            <ac:picMk id="17" creationId="{2B045827-F072-4612-987C-AC287060716B}"/>
          </ac:picMkLst>
        </pc:picChg>
      </pc:sldChg>
      <pc:sldChg chg="addSp delSp modSp add mod delAnim modAnim">
        <pc:chgData name="André Alves de Lima" userId="60de3c3138328825" providerId="LiveId" clId="{619CC8B4-936B-40FF-A9AB-AF2815C91383}" dt="2024-07-23T04:03:54.890" v="3822" actId="20577"/>
        <pc:sldMkLst>
          <pc:docMk/>
          <pc:sldMk cId="1848487524" sldId="267"/>
        </pc:sldMkLst>
        <pc:spChg chg="add mod">
          <ac:chgData name="André Alves de Lima" userId="60de3c3138328825" providerId="LiveId" clId="{619CC8B4-936B-40FF-A9AB-AF2815C91383}" dt="2024-07-23T03:00:24.002" v="1095"/>
          <ac:spMkLst>
            <pc:docMk/>
            <pc:sldMk cId="1848487524" sldId="267"/>
            <ac:spMk id="3" creationId="{15B22E3A-394F-830A-229B-87F6569245E8}"/>
          </ac:spMkLst>
        </pc:spChg>
        <pc:spChg chg="mod">
          <ac:chgData name="André Alves de Lima" userId="60de3c3138328825" providerId="LiveId" clId="{619CC8B4-936B-40FF-A9AB-AF2815C91383}" dt="2024-07-23T02:55:17.417" v="1056" actId="1076"/>
          <ac:spMkLst>
            <pc:docMk/>
            <pc:sldMk cId="1848487524" sldId="267"/>
            <ac:spMk id="4" creationId="{0DC2C4BC-BC62-2885-66C6-4075DFE9D309}"/>
          </ac:spMkLst>
        </pc:spChg>
        <pc:spChg chg="mod">
          <ac:chgData name="André Alves de Lima" userId="60de3c3138328825" providerId="LiveId" clId="{619CC8B4-936B-40FF-A9AB-AF2815C91383}" dt="2024-07-23T02:54:45.676" v="1017" actId="20577"/>
          <ac:spMkLst>
            <pc:docMk/>
            <pc:sldMk cId="1848487524" sldId="267"/>
            <ac:spMk id="5" creationId="{6DC2F001-8B23-0B01-DB3A-40635854C24F}"/>
          </ac:spMkLst>
        </pc:spChg>
        <pc:spChg chg="mod">
          <ac:chgData name="André Alves de Lima" userId="60de3c3138328825" providerId="LiveId" clId="{619CC8B4-936B-40FF-A9AB-AF2815C91383}" dt="2024-07-23T02:55:44.224" v="1092" actId="1076"/>
          <ac:spMkLst>
            <pc:docMk/>
            <pc:sldMk cId="1848487524" sldId="267"/>
            <ac:spMk id="6" creationId="{AD8D57B3-A9A2-9814-92B9-1394AF051E28}"/>
          </ac:spMkLst>
        </pc:spChg>
        <pc:spChg chg="mod">
          <ac:chgData name="André Alves de Lima" userId="60de3c3138328825" providerId="LiveId" clId="{619CC8B4-936B-40FF-A9AB-AF2815C91383}" dt="2024-07-23T02:54:52.226" v="1020" actId="14100"/>
          <ac:spMkLst>
            <pc:docMk/>
            <pc:sldMk cId="1848487524" sldId="267"/>
            <ac:spMk id="7" creationId="{4BAEFB87-F397-2355-A81D-BF345715882B}"/>
          </ac:spMkLst>
        </pc:spChg>
        <pc:spChg chg="add mod">
          <ac:chgData name="André Alves de Lima" userId="60de3c3138328825" providerId="LiveId" clId="{619CC8B4-936B-40FF-A9AB-AF2815C91383}" dt="2024-07-23T03:00:29.526" v="1097" actId="1076"/>
          <ac:spMkLst>
            <pc:docMk/>
            <pc:sldMk cId="1848487524" sldId="267"/>
            <ac:spMk id="8" creationId="{22869F1D-0691-923F-12AD-6527A0522CDB}"/>
          </ac:spMkLst>
        </pc:spChg>
        <pc:spChg chg="del">
          <ac:chgData name="André Alves de Lima" userId="60de3c3138328825" providerId="LiveId" clId="{619CC8B4-936B-40FF-A9AB-AF2815C91383}" dt="2024-07-23T02:54:31.243" v="1013" actId="478"/>
          <ac:spMkLst>
            <pc:docMk/>
            <pc:sldMk cId="1848487524" sldId="267"/>
            <ac:spMk id="18" creationId="{4EB11252-CBCE-F5A2-9A28-A6CA649A1BB8}"/>
          </ac:spMkLst>
        </pc:spChg>
        <pc:spChg chg="mod">
          <ac:chgData name="André Alves de Lima" userId="60de3c3138328825" providerId="LiveId" clId="{619CC8B4-936B-40FF-A9AB-AF2815C91383}" dt="2024-07-23T04:03:54.890" v="3822" actId="20577"/>
          <ac:spMkLst>
            <pc:docMk/>
            <pc:sldMk cId="1848487524" sldId="267"/>
            <ac:spMk id="98" creationId="{00000000-0000-0000-0000-000000000000}"/>
          </ac:spMkLst>
        </pc:spChg>
        <pc:picChg chg="add del mod">
          <ac:chgData name="André Alves de Lima" userId="60de3c3138328825" providerId="LiveId" clId="{619CC8B4-936B-40FF-A9AB-AF2815C91383}" dt="2024-07-23T03:00:16.099" v="1094" actId="478"/>
          <ac:picMkLst>
            <pc:docMk/>
            <pc:sldMk cId="1848487524" sldId="267"/>
            <ac:picMk id="2" creationId="{69E3EFF2-B200-0F88-32C0-8476B4D428FD}"/>
          </ac:picMkLst>
        </pc:picChg>
        <pc:picChg chg="add mod">
          <ac:chgData name="André Alves de Lima" userId="60de3c3138328825" providerId="LiveId" clId="{619CC8B4-936B-40FF-A9AB-AF2815C91383}" dt="2024-07-23T03:01:10.155" v="1100" actId="1076"/>
          <ac:picMkLst>
            <pc:docMk/>
            <pc:sldMk cId="1848487524" sldId="267"/>
            <ac:picMk id="9" creationId="{80714229-A1E9-9D8F-9A10-F2C576AAAE60}"/>
          </ac:picMkLst>
        </pc:picChg>
        <pc:picChg chg="del">
          <ac:chgData name="André Alves de Lima" userId="60de3c3138328825" providerId="LiveId" clId="{619CC8B4-936B-40FF-A9AB-AF2815C91383}" dt="2024-07-23T02:54:22.663" v="1008" actId="478"/>
          <ac:picMkLst>
            <pc:docMk/>
            <pc:sldMk cId="1848487524" sldId="267"/>
            <ac:picMk id="11" creationId="{E7B3DC91-A90C-1BFC-14D5-88D9A6D90DC5}"/>
          </ac:picMkLst>
        </pc:picChg>
        <pc:picChg chg="add del">
          <ac:chgData name="André Alves de Lima" userId="60de3c3138328825" providerId="LiveId" clId="{619CC8B4-936B-40FF-A9AB-AF2815C91383}" dt="2024-07-23T03:00:14.076" v="1093" actId="478"/>
          <ac:picMkLst>
            <pc:docMk/>
            <pc:sldMk cId="1848487524" sldId="267"/>
            <ac:picMk id="17" creationId="{2B045827-F072-4612-987C-AC287060716B}"/>
          </ac:picMkLst>
        </pc:picChg>
      </pc:sldChg>
      <pc:sldChg chg="addSp delSp modSp add mod delAnim modAnim">
        <pc:chgData name="André Alves de Lima" userId="60de3c3138328825" providerId="LiveId" clId="{619CC8B4-936B-40FF-A9AB-AF2815C91383}" dt="2024-07-23T04:03:45.365" v="3816" actId="20577"/>
        <pc:sldMkLst>
          <pc:docMk/>
          <pc:sldMk cId="2963864246" sldId="268"/>
        </pc:sldMkLst>
        <pc:spChg chg="add mod">
          <ac:chgData name="André Alves de Lima" userId="60de3c3138328825" providerId="LiveId" clId="{619CC8B4-936B-40FF-A9AB-AF2815C91383}" dt="2024-07-23T03:04:25.945" v="1119" actId="1076"/>
          <ac:spMkLst>
            <pc:docMk/>
            <pc:sldMk cId="2963864246" sldId="268"/>
            <ac:spMk id="2" creationId="{3215BCCE-7C47-8903-D732-4FBF658221BF}"/>
          </ac:spMkLst>
        </pc:spChg>
        <pc:spChg chg="del">
          <ac:chgData name="André Alves de Lima" userId="60de3c3138328825" providerId="LiveId" clId="{619CC8B4-936B-40FF-A9AB-AF2815C91383}" dt="2024-07-23T03:02:55.419" v="1111" actId="478"/>
          <ac:spMkLst>
            <pc:docMk/>
            <pc:sldMk cId="2963864246" sldId="268"/>
            <ac:spMk id="3" creationId="{15B22E3A-394F-830A-229B-87F6569245E8}"/>
          </ac:spMkLst>
        </pc:spChg>
        <pc:spChg chg="del">
          <ac:chgData name="André Alves de Lima" userId="60de3c3138328825" providerId="LiveId" clId="{619CC8B4-936B-40FF-A9AB-AF2815C91383}" dt="2024-07-23T03:02:49.899" v="1106" actId="478"/>
          <ac:spMkLst>
            <pc:docMk/>
            <pc:sldMk cId="2963864246" sldId="268"/>
            <ac:spMk id="4" creationId="{0DC2C4BC-BC62-2885-66C6-4075DFE9D309}"/>
          </ac:spMkLst>
        </pc:spChg>
        <pc:spChg chg="del">
          <ac:chgData name="André Alves de Lima" userId="60de3c3138328825" providerId="LiveId" clId="{619CC8B4-936B-40FF-A9AB-AF2815C91383}" dt="2024-07-23T03:02:48.494" v="1105" actId="478"/>
          <ac:spMkLst>
            <pc:docMk/>
            <pc:sldMk cId="2963864246" sldId="268"/>
            <ac:spMk id="5" creationId="{6DC2F001-8B23-0B01-DB3A-40635854C24F}"/>
          </ac:spMkLst>
        </pc:spChg>
        <pc:spChg chg="del">
          <ac:chgData name="André Alves de Lima" userId="60de3c3138328825" providerId="LiveId" clId="{619CC8B4-936B-40FF-A9AB-AF2815C91383}" dt="2024-07-23T03:02:54.384" v="1110" actId="478"/>
          <ac:spMkLst>
            <pc:docMk/>
            <pc:sldMk cId="2963864246" sldId="268"/>
            <ac:spMk id="6" creationId="{AD8D57B3-A9A2-9814-92B9-1394AF051E28}"/>
          </ac:spMkLst>
        </pc:spChg>
        <pc:spChg chg="del">
          <ac:chgData name="André Alves de Lima" userId="60de3c3138328825" providerId="LiveId" clId="{619CC8B4-936B-40FF-A9AB-AF2815C91383}" dt="2024-07-23T03:02:53.040" v="1109" actId="478"/>
          <ac:spMkLst>
            <pc:docMk/>
            <pc:sldMk cId="2963864246" sldId="268"/>
            <ac:spMk id="7" creationId="{4BAEFB87-F397-2355-A81D-BF345715882B}"/>
          </ac:spMkLst>
        </pc:spChg>
        <pc:spChg chg="del">
          <ac:chgData name="André Alves de Lima" userId="60de3c3138328825" providerId="LiveId" clId="{619CC8B4-936B-40FF-A9AB-AF2815C91383}" dt="2024-07-23T03:02:50.646" v="1107" actId="478"/>
          <ac:spMkLst>
            <pc:docMk/>
            <pc:sldMk cId="2963864246" sldId="268"/>
            <ac:spMk id="8" creationId="{22869F1D-0691-923F-12AD-6527A0522CDB}"/>
          </ac:spMkLst>
        </pc:spChg>
        <pc:spChg chg="mod">
          <ac:chgData name="André Alves de Lima" userId="60de3c3138328825" providerId="LiveId" clId="{619CC8B4-936B-40FF-A9AB-AF2815C91383}" dt="2024-07-23T03:09:45.011" v="1584" actId="1076"/>
          <ac:spMkLst>
            <pc:docMk/>
            <pc:sldMk cId="2963864246" sldId="268"/>
            <ac:spMk id="11" creationId="{2B34AA98-7426-ECD7-157B-C18F194EEF96}"/>
          </ac:spMkLst>
        </pc:spChg>
        <pc:spChg chg="mod">
          <ac:chgData name="André Alves de Lima" userId="60de3c3138328825" providerId="LiveId" clId="{619CC8B4-936B-40FF-A9AB-AF2815C91383}" dt="2024-07-23T03:04:41.987" v="1131" actId="20577"/>
          <ac:spMkLst>
            <pc:docMk/>
            <pc:sldMk cId="2963864246" sldId="268"/>
            <ac:spMk id="12" creationId="{F6E335B1-6C0D-B7F1-53D7-4456F55CA2A3}"/>
          </ac:spMkLst>
        </pc:spChg>
        <pc:spChg chg="add mod">
          <ac:chgData name="André Alves de Lima" userId="60de3c3138328825" providerId="LiveId" clId="{619CC8B4-936B-40FF-A9AB-AF2815C91383}" dt="2024-07-23T03:04:25.945" v="1119" actId="1076"/>
          <ac:spMkLst>
            <pc:docMk/>
            <pc:sldMk cId="2963864246" sldId="268"/>
            <ac:spMk id="13" creationId="{F4F5A061-A98B-9E28-7FF8-BC9F13A53354}"/>
          </ac:spMkLst>
        </pc:spChg>
        <pc:spChg chg="mod">
          <ac:chgData name="André Alves de Lima" userId="60de3c3138328825" providerId="LiveId" clId="{619CC8B4-936B-40FF-A9AB-AF2815C91383}" dt="2024-07-23T03:09:26.885" v="1583" actId="1076"/>
          <ac:spMkLst>
            <pc:docMk/>
            <pc:sldMk cId="2963864246" sldId="268"/>
            <ac:spMk id="15" creationId="{CAB63BD2-D0D9-0587-2C60-A9D8E6AD4646}"/>
          </ac:spMkLst>
        </pc:spChg>
        <pc:spChg chg="mod">
          <ac:chgData name="André Alves de Lima" userId="60de3c3138328825" providerId="LiveId" clId="{619CC8B4-936B-40FF-A9AB-AF2815C91383}" dt="2024-07-23T03:06:46.580" v="1351" actId="20577"/>
          <ac:spMkLst>
            <pc:docMk/>
            <pc:sldMk cId="2963864246" sldId="268"/>
            <ac:spMk id="16" creationId="{8E48ADBC-5F39-DC82-8FA4-D6B03D0371CD}"/>
          </ac:spMkLst>
        </pc:spChg>
        <pc:spChg chg="add mod">
          <ac:chgData name="André Alves de Lima" userId="60de3c3138328825" providerId="LiveId" clId="{619CC8B4-936B-40FF-A9AB-AF2815C91383}" dt="2024-07-23T03:04:25.945" v="1119" actId="1076"/>
          <ac:spMkLst>
            <pc:docMk/>
            <pc:sldMk cId="2963864246" sldId="268"/>
            <ac:spMk id="17" creationId="{56565628-1EE7-9F89-B175-4AEED8E297B7}"/>
          </ac:spMkLst>
        </pc:spChg>
        <pc:spChg chg="mod">
          <ac:chgData name="André Alves de Lima" userId="60de3c3138328825" providerId="LiveId" clId="{619CC8B4-936B-40FF-A9AB-AF2815C91383}" dt="2024-07-23T03:06:49.156" v="1353" actId="20577"/>
          <ac:spMkLst>
            <pc:docMk/>
            <pc:sldMk cId="2963864246" sldId="268"/>
            <ac:spMk id="19" creationId="{FC5A6EA4-DD95-03BF-85E2-9A3F9CFA219D}"/>
          </ac:spMkLst>
        </pc:spChg>
        <pc:spChg chg="mod">
          <ac:chgData name="André Alves de Lima" userId="60de3c3138328825" providerId="LiveId" clId="{619CC8B4-936B-40FF-A9AB-AF2815C91383}" dt="2024-07-23T03:09:21.006" v="1582" actId="1076"/>
          <ac:spMkLst>
            <pc:docMk/>
            <pc:sldMk cId="2963864246" sldId="268"/>
            <ac:spMk id="20" creationId="{BDCFBE57-802B-B0AB-A210-B1EAAF47917D}"/>
          </ac:spMkLst>
        </pc:spChg>
        <pc:spChg chg="add mod">
          <ac:chgData name="André Alves de Lima" userId="60de3c3138328825" providerId="LiveId" clId="{619CC8B4-936B-40FF-A9AB-AF2815C91383}" dt="2024-07-23T03:04:25.945" v="1119" actId="1076"/>
          <ac:spMkLst>
            <pc:docMk/>
            <pc:sldMk cId="2963864246" sldId="268"/>
            <ac:spMk id="21" creationId="{830D846C-B138-4910-113B-682B7AFE69B5}"/>
          </ac:spMkLst>
        </pc:spChg>
        <pc:spChg chg="mod">
          <ac:chgData name="André Alves de Lima" userId="60de3c3138328825" providerId="LiveId" clId="{619CC8B4-936B-40FF-A9AB-AF2815C91383}" dt="2024-07-23T03:06:52.582" v="1355" actId="20577"/>
          <ac:spMkLst>
            <pc:docMk/>
            <pc:sldMk cId="2963864246" sldId="268"/>
            <ac:spMk id="23" creationId="{A95B2BC0-2656-AC31-AA68-3C559C5DD074}"/>
          </ac:spMkLst>
        </pc:spChg>
        <pc:spChg chg="mod">
          <ac:chgData name="André Alves de Lima" userId="60de3c3138328825" providerId="LiveId" clId="{619CC8B4-936B-40FF-A9AB-AF2815C91383}" dt="2024-07-23T03:09:06.147" v="1580" actId="5793"/>
          <ac:spMkLst>
            <pc:docMk/>
            <pc:sldMk cId="2963864246" sldId="268"/>
            <ac:spMk id="24" creationId="{86307D1E-B243-7CD9-F9FE-3D13B2649BAE}"/>
          </ac:spMkLst>
        </pc:spChg>
        <pc:spChg chg="add mod">
          <ac:chgData name="André Alves de Lima" userId="60de3c3138328825" providerId="LiveId" clId="{619CC8B4-936B-40FF-A9AB-AF2815C91383}" dt="2024-07-23T03:10:24.172" v="1592" actId="1076"/>
          <ac:spMkLst>
            <pc:docMk/>
            <pc:sldMk cId="2963864246" sldId="268"/>
            <ac:spMk id="25" creationId="{872E7340-0A72-B771-845D-AB132F28FEA3}"/>
          </ac:spMkLst>
        </pc:spChg>
        <pc:spChg chg="add mod">
          <ac:chgData name="André Alves de Lima" userId="60de3c3138328825" providerId="LiveId" clId="{619CC8B4-936B-40FF-A9AB-AF2815C91383}" dt="2024-07-23T03:10:13.619" v="1591" actId="1076"/>
          <ac:spMkLst>
            <pc:docMk/>
            <pc:sldMk cId="2963864246" sldId="268"/>
            <ac:spMk id="26" creationId="{2D6BF73C-2F88-657E-A39A-194E4674A670}"/>
          </ac:spMkLst>
        </pc:spChg>
        <pc:spChg chg="add mod">
          <ac:chgData name="André Alves de Lima" userId="60de3c3138328825" providerId="LiveId" clId="{619CC8B4-936B-40FF-A9AB-AF2815C91383}" dt="2024-07-23T03:10:07.043" v="1590" actId="1076"/>
          <ac:spMkLst>
            <pc:docMk/>
            <pc:sldMk cId="2963864246" sldId="268"/>
            <ac:spMk id="27" creationId="{364F9CD9-C957-804B-332A-02B6C1CCD223}"/>
          </ac:spMkLst>
        </pc:spChg>
        <pc:spChg chg="add mod">
          <ac:chgData name="André Alves de Lima" userId="60de3c3138328825" providerId="LiveId" clId="{619CC8B4-936B-40FF-A9AB-AF2815C91383}" dt="2024-07-23T03:10:02.180" v="1589" actId="1076"/>
          <ac:spMkLst>
            <pc:docMk/>
            <pc:sldMk cId="2963864246" sldId="268"/>
            <ac:spMk id="28" creationId="{31627590-8BA5-0D40-CBF6-009460975465}"/>
          </ac:spMkLst>
        </pc:spChg>
        <pc:spChg chg="mod">
          <ac:chgData name="André Alves de Lima" userId="60de3c3138328825" providerId="LiveId" clId="{619CC8B4-936B-40FF-A9AB-AF2815C91383}" dt="2024-07-23T04:03:45.365" v="3816" actId="20577"/>
          <ac:spMkLst>
            <pc:docMk/>
            <pc:sldMk cId="2963864246" sldId="268"/>
            <ac:spMk id="98" creationId="{00000000-0000-0000-0000-000000000000}"/>
          </ac:spMkLst>
        </pc:spChg>
        <pc:spChg chg="del">
          <ac:chgData name="André Alves de Lima" userId="60de3c3138328825" providerId="LiveId" clId="{619CC8B4-936B-40FF-A9AB-AF2815C91383}" dt="2024-07-23T03:02:51.422" v="1108" actId="478"/>
          <ac:spMkLst>
            <pc:docMk/>
            <pc:sldMk cId="2963864246" sldId="268"/>
            <ac:spMk id="103" creationId="{00000000-0000-0000-0000-000000000000}"/>
          </ac:spMkLst>
        </pc:spChg>
        <pc:spChg chg="del">
          <ac:chgData name="André Alves de Lima" userId="60de3c3138328825" providerId="LiveId" clId="{619CC8B4-936B-40FF-A9AB-AF2815C91383}" dt="2024-07-23T03:02:56.011" v="1112" actId="478"/>
          <ac:spMkLst>
            <pc:docMk/>
            <pc:sldMk cId="2963864246" sldId="268"/>
            <ac:spMk id="106" creationId="{00000000-0000-0000-0000-000000000000}"/>
          </ac:spMkLst>
        </pc:spChg>
        <pc:grpChg chg="add mod">
          <ac:chgData name="André Alves de Lima" userId="60de3c3138328825" providerId="LiveId" clId="{619CC8B4-936B-40FF-A9AB-AF2815C91383}" dt="2024-07-23T03:04:25.945" v="1119" actId="1076"/>
          <ac:grpSpMkLst>
            <pc:docMk/>
            <pc:sldMk cId="2963864246" sldId="268"/>
            <ac:grpSpMk id="10" creationId="{6BC3EA53-146A-E7FF-AA4A-556ACDADAB28}"/>
          </ac:grpSpMkLst>
        </pc:grpChg>
        <pc:grpChg chg="add mod">
          <ac:chgData name="André Alves de Lima" userId="60de3c3138328825" providerId="LiveId" clId="{619CC8B4-936B-40FF-A9AB-AF2815C91383}" dt="2024-07-23T03:04:25.945" v="1119" actId="1076"/>
          <ac:grpSpMkLst>
            <pc:docMk/>
            <pc:sldMk cId="2963864246" sldId="268"/>
            <ac:grpSpMk id="14" creationId="{49E81A45-F9C7-9B72-FB61-3B3AB13544EF}"/>
          </ac:grpSpMkLst>
        </pc:grpChg>
        <pc:grpChg chg="add mod">
          <ac:chgData name="André Alves de Lima" userId="60de3c3138328825" providerId="LiveId" clId="{619CC8B4-936B-40FF-A9AB-AF2815C91383}" dt="2024-07-23T03:04:25.945" v="1119" actId="1076"/>
          <ac:grpSpMkLst>
            <pc:docMk/>
            <pc:sldMk cId="2963864246" sldId="268"/>
            <ac:grpSpMk id="18" creationId="{F4480081-E022-FCDA-BB89-8DA318850C38}"/>
          </ac:grpSpMkLst>
        </pc:grpChg>
        <pc:grpChg chg="add mod">
          <ac:chgData name="André Alves de Lima" userId="60de3c3138328825" providerId="LiveId" clId="{619CC8B4-936B-40FF-A9AB-AF2815C91383}" dt="2024-07-23T03:04:25.945" v="1119" actId="1076"/>
          <ac:grpSpMkLst>
            <pc:docMk/>
            <pc:sldMk cId="2963864246" sldId="268"/>
            <ac:grpSpMk id="22" creationId="{A45BA5D0-E02D-882B-7849-5F44707EE67D}"/>
          </ac:grpSpMkLst>
        </pc:grpChg>
        <pc:picChg chg="del">
          <ac:chgData name="André Alves de Lima" userId="60de3c3138328825" providerId="LiveId" clId="{619CC8B4-936B-40FF-A9AB-AF2815C91383}" dt="2024-07-23T03:02:26.787" v="1104" actId="478"/>
          <ac:picMkLst>
            <pc:docMk/>
            <pc:sldMk cId="2963864246" sldId="268"/>
            <ac:picMk id="9" creationId="{80714229-A1E9-9D8F-9A10-F2C576AAAE60}"/>
          </ac:picMkLst>
        </pc:picChg>
      </pc:sldChg>
      <pc:sldChg chg="addSp delSp modSp add mod delAnim modAnim">
        <pc:chgData name="André Alves de Lima" userId="60de3c3138328825" providerId="LiveId" clId="{619CC8B4-936B-40FF-A9AB-AF2815C91383}" dt="2024-07-23T15:41:13.327" v="3868" actId="478"/>
        <pc:sldMkLst>
          <pc:docMk/>
          <pc:sldMk cId="2229980500" sldId="269"/>
        </pc:sldMkLst>
        <pc:spChg chg="del mod">
          <ac:chgData name="André Alves de Lima" userId="60de3c3138328825" providerId="LiveId" clId="{619CC8B4-936B-40FF-A9AB-AF2815C91383}" dt="2024-07-23T03:18:25.530" v="1789" actId="478"/>
          <ac:spMkLst>
            <pc:docMk/>
            <pc:sldMk cId="2229980500" sldId="269"/>
            <ac:spMk id="2" creationId="{3215BCCE-7C47-8903-D732-4FBF658221BF}"/>
          </ac:spMkLst>
        </pc:spChg>
        <pc:spChg chg="add mod">
          <ac:chgData name="André Alves de Lima" userId="60de3c3138328825" providerId="LiveId" clId="{619CC8B4-936B-40FF-A9AB-AF2815C91383}" dt="2024-07-23T03:17:37.687" v="1781" actId="1076"/>
          <ac:spMkLst>
            <pc:docMk/>
            <pc:sldMk cId="2229980500" sldId="269"/>
            <ac:spMk id="3" creationId="{75FD2CA1-6741-DB31-2418-9B4E1DCCB306}"/>
          </ac:spMkLst>
        </pc:spChg>
        <pc:spChg chg="add mod">
          <ac:chgData name="André Alves de Lima" userId="60de3c3138328825" providerId="LiveId" clId="{619CC8B4-936B-40FF-A9AB-AF2815C91383}" dt="2024-07-23T03:18:17.651" v="1786" actId="1076"/>
          <ac:spMkLst>
            <pc:docMk/>
            <pc:sldMk cId="2229980500" sldId="269"/>
            <ac:spMk id="4" creationId="{639D414F-74D8-7192-B004-EBA7ACFC5DC2}"/>
          </ac:spMkLst>
        </pc:spChg>
        <pc:spChg chg="add mod">
          <ac:chgData name="André Alves de Lima" userId="60de3c3138328825" providerId="LiveId" clId="{619CC8B4-936B-40FF-A9AB-AF2815C91383}" dt="2024-07-23T03:18:22.129" v="1788" actId="20577"/>
          <ac:spMkLst>
            <pc:docMk/>
            <pc:sldMk cId="2229980500" sldId="269"/>
            <ac:spMk id="5" creationId="{9F535BDC-7C2C-9A0D-EB7E-AD53F1D307E1}"/>
          </ac:spMkLst>
        </pc:spChg>
        <pc:spChg chg="add mod">
          <ac:chgData name="André Alves de Lima" userId="60de3c3138328825" providerId="LiveId" clId="{619CC8B4-936B-40FF-A9AB-AF2815C91383}" dt="2024-07-23T03:17:37.687" v="1781" actId="1076"/>
          <ac:spMkLst>
            <pc:docMk/>
            <pc:sldMk cId="2229980500" sldId="269"/>
            <ac:spMk id="6" creationId="{8D58AAB0-6EB5-D44A-3189-FD6B58083759}"/>
          </ac:spMkLst>
        </pc:spChg>
        <pc:spChg chg="add mod">
          <ac:chgData name="André Alves de Lima" userId="60de3c3138328825" providerId="LiveId" clId="{619CC8B4-936B-40FF-A9AB-AF2815C91383}" dt="2024-07-23T03:17:37.687" v="1781" actId="1076"/>
          <ac:spMkLst>
            <pc:docMk/>
            <pc:sldMk cId="2229980500" sldId="269"/>
            <ac:spMk id="7" creationId="{70B6D1CC-1563-E1CC-285D-50B08E50DFCA}"/>
          </ac:spMkLst>
        </pc:spChg>
        <pc:spChg chg="add mod">
          <ac:chgData name="André Alves de Lima" userId="60de3c3138328825" providerId="LiveId" clId="{619CC8B4-936B-40FF-A9AB-AF2815C91383}" dt="2024-07-23T03:21:17.513" v="1925" actId="1076"/>
          <ac:spMkLst>
            <pc:docMk/>
            <pc:sldMk cId="2229980500" sldId="269"/>
            <ac:spMk id="8" creationId="{EA59CBB5-7706-0DB7-7D64-C7E1A0798618}"/>
          </ac:spMkLst>
        </pc:spChg>
        <pc:spChg chg="add mod">
          <ac:chgData name="André Alves de Lima" userId="60de3c3138328825" providerId="LiveId" clId="{619CC8B4-936B-40FF-A9AB-AF2815C91383}" dt="2024-07-23T03:19:50.491" v="1800" actId="14100"/>
          <ac:spMkLst>
            <pc:docMk/>
            <pc:sldMk cId="2229980500" sldId="269"/>
            <ac:spMk id="9" creationId="{D6C40C49-ED24-96F2-1C78-52FCF776E9DA}"/>
          </ac:spMkLst>
        </pc:spChg>
        <pc:spChg chg="mod">
          <ac:chgData name="André Alves de Lima" userId="60de3c3138328825" providerId="LiveId" clId="{619CC8B4-936B-40FF-A9AB-AF2815C91383}" dt="2024-07-23T03:16:00.454" v="1771" actId="1076"/>
          <ac:spMkLst>
            <pc:docMk/>
            <pc:sldMk cId="2229980500" sldId="269"/>
            <ac:spMk id="11" creationId="{2B34AA98-7426-ECD7-157B-C18F194EEF96}"/>
          </ac:spMkLst>
        </pc:spChg>
        <pc:spChg chg="mod">
          <ac:chgData name="André Alves de Lima" userId="60de3c3138328825" providerId="LiveId" clId="{619CC8B4-936B-40FF-A9AB-AF2815C91383}" dt="2024-07-23T03:14:41.878" v="1601" actId="20577"/>
          <ac:spMkLst>
            <pc:docMk/>
            <pc:sldMk cId="2229980500" sldId="269"/>
            <ac:spMk id="12" creationId="{F6E335B1-6C0D-B7F1-53D7-4456F55CA2A3}"/>
          </ac:spMkLst>
        </pc:spChg>
        <pc:spChg chg="del">
          <ac:chgData name="André Alves de Lima" userId="60de3c3138328825" providerId="LiveId" clId="{619CC8B4-936B-40FF-A9AB-AF2815C91383}" dt="2024-07-23T03:18:31.086" v="1790" actId="478"/>
          <ac:spMkLst>
            <pc:docMk/>
            <pc:sldMk cId="2229980500" sldId="269"/>
            <ac:spMk id="13" creationId="{F4F5A061-A98B-9E28-7FF8-BC9F13A53354}"/>
          </ac:spMkLst>
        </pc:spChg>
        <pc:spChg chg="del">
          <ac:chgData name="André Alves de Lima" userId="60de3c3138328825" providerId="LiveId" clId="{619CC8B4-936B-40FF-A9AB-AF2815C91383}" dt="2024-07-23T03:18:31.086" v="1790" actId="478"/>
          <ac:spMkLst>
            <pc:docMk/>
            <pc:sldMk cId="2229980500" sldId="269"/>
            <ac:spMk id="17" creationId="{56565628-1EE7-9F89-B175-4AEED8E297B7}"/>
          </ac:spMkLst>
        </pc:spChg>
        <pc:spChg chg="del">
          <ac:chgData name="André Alves de Lima" userId="60de3c3138328825" providerId="LiveId" clId="{619CC8B4-936B-40FF-A9AB-AF2815C91383}" dt="2024-07-23T03:16:45.918" v="1775" actId="478"/>
          <ac:spMkLst>
            <pc:docMk/>
            <pc:sldMk cId="2229980500" sldId="269"/>
            <ac:spMk id="21" creationId="{830D846C-B138-4910-113B-682B7AFE69B5}"/>
          </ac:spMkLst>
        </pc:spChg>
        <pc:spChg chg="del">
          <ac:chgData name="André Alves de Lima" userId="60de3c3138328825" providerId="LiveId" clId="{619CC8B4-936B-40FF-A9AB-AF2815C91383}" dt="2024-07-23T03:16:10.549" v="1772" actId="478"/>
          <ac:spMkLst>
            <pc:docMk/>
            <pc:sldMk cId="2229980500" sldId="269"/>
            <ac:spMk id="25" creationId="{872E7340-0A72-B771-845D-AB132F28FEA3}"/>
          </ac:spMkLst>
        </pc:spChg>
        <pc:spChg chg="del">
          <ac:chgData name="André Alves de Lima" userId="60de3c3138328825" providerId="LiveId" clId="{619CC8B4-936B-40FF-A9AB-AF2815C91383}" dt="2024-07-23T03:16:58.598" v="1778" actId="478"/>
          <ac:spMkLst>
            <pc:docMk/>
            <pc:sldMk cId="2229980500" sldId="269"/>
            <ac:spMk id="26" creationId="{2D6BF73C-2F88-657E-A39A-194E4674A670}"/>
          </ac:spMkLst>
        </pc:spChg>
        <pc:spChg chg="del">
          <ac:chgData name="André Alves de Lima" userId="60de3c3138328825" providerId="LiveId" clId="{619CC8B4-936B-40FF-A9AB-AF2815C91383}" dt="2024-07-23T03:16:59.952" v="1779" actId="478"/>
          <ac:spMkLst>
            <pc:docMk/>
            <pc:sldMk cId="2229980500" sldId="269"/>
            <ac:spMk id="27" creationId="{364F9CD9-C957-804B-332A-02B6C1CCD223}"/>
          </ac:spMkLst>
        </pc:spChg>
        <pc:spChg chg="del">
          <ac:chgData name="André Alves de Lima" userId="60de3c3138328825" providerId="LiveId" clId="{619CC8B4-936B-40FF-A9AB-AF2815C91383}" dt="2024-07-23T03:16:47.278" v="1776" actId="478"/>
          <ac:spMkLst>
            <pc:docMk/>
            <pc:sldMk cId="2229980500" sldId="269"/>
            <ac:spMk id="28" creationId="{31627590-8BA5-0D40-CBF6-009460975465}"/>
          </ac:spMkLst>
        </pc:spChg>
        <pc:spChg chg="add mod">
          <ac:chgData name="André Alves de Lima" userId="60de3c3138328825" providerId="LiveId" clId="{619CC8B4-936B-40FF-A9AB-AF2815C91383}" dt="2024-07-23T03:21:56.825" v="2010" actId="1076"/>
          <ac:spMkLst>
            <pc:docMk/>
            <pc:sldMk cId="2229980500" sldId="269"/>
            <ac:spMk id="29" creationId="{A2589440-6091-D5A7-6713-49CAC1AFF8FD}"/>
          </ac:spMkLst>
        </pc:spChg>
        <pc:spChg chg="add mod">
          <ac:chgData name="André Alves de Lima" userId="60de3c3138328825" providerId="LiveId" clId="{619CC8B4-936B-40FF-A9AB-AF2815C91383}" dt="2024-07-23T03:20:03.441" v="1804" actId="20577"/>
          <ac:spMkLst>
            <pc:docMk/>
            <pc:sldMk cId="2229980500" sldId="269"/>
            <ac:spMk id="30" creationId="{E5C73B2A-C507-904B-06EB-E25334F7334D}"/>
          </ac:spMkLst>
        </pc:spChg>
        <pc:spChg chg="add del mod">
          <ac:chgData name="André Alves de Lima" userId="60de3c3138328825" providerId="LiveId" clId="{619CC8B4-936B-40FF-A9AB-AF2815C91383}" dt="2024-07-23T15:41:13.327" v="3868" actId="478"/>
          <ac:spMkLst>
            <pc:docMk/>
            <pc:sldMk cId="2229980500" sldId="269"/>
            <ac:spMk id="31" creationId="{4850FE07-B24D-001B-9601-6590F35665DF}"/>
          </ac:spMkLst>
        </pc:spChg>
        <pc:spChg chg="add mod">
          <ac:chgData name="André Alves de Lima" userId="60de3c3138328825" providerId="LiveId" clId="{619CC8B4-936B-40FF-A9AB-AF2815C91383}" dt="2024-07-23T03:17:37.687" v="1781" actId="1076"/>
          <ac:spMkLst>
            <pc:docMk/>
            <pc:sldMk cId="2229980500" sldId="269"/>
            <ac:spMk id="33" creationId="{6CA58E5C-4181-7B13-9482-1172F3C32CAE}"/>
          </ac:spMkLst>
        </pc:spChg>
        <pc:spChg chg="add mod">
          <ac:chgData name="André Alves de Lima" userId="60de3c3138328825" providerId="LiveId" clId="{619CC8B4-936B-40FF-A9AB-AF2815C91383}" dt="2024-07-23T03:20:13.227" v="1806" actId="1076"/>
          <ac:spMkLst>
            <pc:docMk/>
            <pc:sldMk cId="2229980500" sldId="269"/>
            <ac:spMk id="36" creationId="{C55E9431-0AA0-ED17-2A94-8E8417AC5CFA}"/>
          </ac:spMkLst>
        </pc:spChg>
        <pc:spChg chg="mod">
          <ac:chgData name="André Alves de Lima" userId="60de3c3138328825" providerId="LiveId" clId="{619CC8B4-936B-40FF-A9AB-AF2815C91383}" dt="2024-07-23T03:13:39.959" v="1597" actId="20577"/>
          <ac:spMkLst>
            <pc:docMk/>
            <pc:sldMk cId="2229980500" sldId="269"/>
            <ac:spMk id="97" creationId="{00000000-0000-0000-0000-000000000000}"/>
          </ac:spMkLst>
        </pc:spChg>
        <pc:spChg chg="mod">
          <ac:chgData name="André Alves de Lima" userId="60de3c3138328825" providerId="LiveId" clId="{619CC8B4-936B-40FF-A9AB-AF2815C91383}" dt="2024-07-23T04:03:36.117" v="3808" actId="20577"/>
          <ac:spMkLst>
            <pc:docMk/>
            <pc:sldMk cId="2229980500" sldId="269"/>
            <ac:spMk id="98" creationId="{00000000-0000-0000-0000-000000000000}"/>
          </ac:spMkLst>
        </pc:spChg>
        <pc:grpChg chg="del">
          <ac:chgData name="André Alves de Lima" userId="60de3c3138328825" providerId="LiveId" clId="{619CC8B4-936B-40FF-A9AB-AF2815C91383}" dt="2024-07-23T03:18:31.086" v="1790" actId="478"/>
          <ac:grpSpMkLst>
            <pc:docMk/>
            <pc:sldMk cId="2229980500" sldId="269"/>
            <ac:grpSpMk id="10" creationId="{6BC3EA53-146A-E7FF-AA4A-556ACDADAB28}"/>
          </ac:grpSpMkLst>
        </pc:grpChg>
        <pc:grpChg chg="del">
          <ac:chgData name="André Alves de Lima" userId="60de3c3138328825" providerId="LiveId" clId="{619CC8B4-936B-40FF-A9AB-AF2815C91383}" dt="2024-07-23T03:18:31.086" v="1790" actId="478"/>
          <ac:grpSpMkLst>
            <pc:docMk/>
            <pc:sldMk cId="2229980500" sldId="269"/>
            <ac:grpSpMk id="14" creationId="{49E81A45-F9C7-9B72-FB61-3B3AB13544EF}"/>
          </ac:grpSpMkLst>
        </pc:grpChg>
        <pc:grpChg chg="del">
          <ac:chgData name="André Alves de Lima" userId="60de3c3138328825" providerId="LiveId" clId="{619CC8B4-936B-40FF-A9AB-AF2815C91383}" dt="2024-07-23T03:18:31.086" v="1790" actId="478"/>
          <ac:grpSpMkLst>
            <pc:docMk/>
            <pc:sldMk cId="2229980500" sldId="269"/>
            <ac:grpSpMk id="18" creationId="{F4480081-E022-FCDA-BB89-8DA318850C38}"/>
          </ac:grpSpMkLst>
        </pc:grpChg>
        <pc:grpChg chg="del">
          <ac:chgData name="André Alves de Lima" userId="60de3c3138328825" providerId="LiveId" clId="{619CC8B4-936B-40FF-A9AB-AF2815C91383}" dt="2024-07-23T03:16:51.943" v="1777" actId="478"/>
          <ac:grpSpMkLst>
            <pc:docMk/>
            <pc:sldMk cId="2229980500" sldId="269"/>
            <ac:grpSpMk id="22" creationId="{A45BA5D0-E02D-882B-7849-5F44707EE67D}"/>
          </ac:grpSpMkLst>
        </pc:grpChg>
        <pc:picChg chg="add del mod">
          <ac:chgData name="André Alves de Lima" userId="60de3c3138328825" providerId="LiveId" clId="{619CC8B4-936B-40FF-A9AB-AF2815C91383}" dt="2024-07-23T03:19:33.660" v="1796" actId="478"/>
          <ac:picMkLst>
            <pc:docMk/>
            <pc:sldMk cId="2229980500" sldId="269"/>
            <ac:picMk id="32" creationId="{ABAD4D94-DCAD-086A-18A2-BE20B641221F}"/>
          </ac:picMkLst>
        </pc:picChg>
        <pc:picChg chg="add mod">
          <ac:chgData name="André Alves de Lima" userId="60de3c3138328825" providerId="LiveId" clId="{619CC8B4-936B-40FF-A9AB-AF2815C91383}" dt="2024-07-23T03:19:29.635" v="1795" actId="1076"/>
          <ac:picMkLst>
            <pc:docMk/>
            <pc:sldMk cId="2229980500" sldId="269"/>
            <ac:picMk id="35" creationId="{CE3F726A-466E-C50C-95B4-4EED459EE53F}"/>
          </ac:picMkLst>
        </pc:picChg>
      </pc:sldChg>
      <pc:sldChg chg="addSp delSp modSp add mod delAnim modAnim">
        <pc:chgData name="André Alves de Lima" userId="60de3c3138328825" providerId="LiveId" clId="{619CC8B4-936B-40FF-A9AB-AF2815C91383}" dt="2024-07-23T15:40:35.825" v="3867" actId="1076"/>
        <pc:sldMkLst>
          <pc:docMk/>
          <pc:sldMk cId="3023691355" sldId="270"/>
        </pc:sldMkLst>
        <pc:spChg chg="del">
          <ac:chgData name="André Alves de Lima" userId="60de3c3138328825" providerId="LiveId" clId="{619CC8B4-936B-40FF-A9AB-AF2815C91383}" dt="2024-07-23T03:25:35.012" v="2013" actId="478"/>
          <ac:spMkLst>
            <pc:docMk/>
            <pc:sldMk cId="3023691355" sldId="270"/>
            <ac:spMk id="3" creationId="{75FD2CA1-6741-DB31-2418-9B4E1DCCB306}"/>
          </ac:spMkLst>
        </pc:spChg>
        <pc:spChg chg="del">
          <ac:chgData name="André Alves de Lima" userId="60de3c3138328825" providerId="LiveId" clId="{619CC8B4-936B-40FF-A9AB-AF2815C91383}" dt="2024-07-23T03:25:35.012" v="2013" actId="478"/>
          <ac:spMkLst>
            <pc:docMk/>
            <pc:sldMk cId="3023691355" sldId="270"/>
            <ac:spMk id="4" creationId="{639D414F-74D8-7192-B004-EBA7ACFC5DC2}"/>
          </ac:spMkLst>
        </pc:spChg>
        <pc:spChg chg="del">
          <ac:chgData name="André Alves de Lima" userId="60de3c3138328825" providerId="LiveId" clId="{619CC8B4-936B-40FF-A9AB-AF2815C91383}" dt="2024-07-23T03:25:15.371" v="2012" actId="478"/>
          <ac:spMkLst>
            <pc:docMk/>
            <pc:sldMk cId="3023691355" sldId="270"/>
            <ac:spMk id="5" creationId="{9F535BDC-7C2C-9A0D-EB7E-AD53F1D307E1}"/>
          </ac:spMkLst>
        </pc:spChg>
        <pc:spChg chg="del">
          <ac:chgData name="André Alves de Lima" userId="60de3c3138328825" providerId="LiveId" clId="{619CC8B4-936B-40FF-A9AB-AF2815C91383}" dt="2024-07-23T03:25:35.012" v="2013" actId="478"/>
          <ac:spMkLst>
            <pc:docMk/>
            <pc:sldMk cId="3023691355" sldId="270"/>
            <ac:spMk id="6" creationId="{8D58AAB0-6EB5-D44A-3189-FD6B58083759}"/>
          </ac:spMkLst>
        </pc:spChg>
        <pc:spChg chg="mod">
          <ac:chgData name="André Alves de Lima" userId="60de3c3138328825" providerId="LiveId" clId="{619CC8B4-936B-40FF-A9AB-AF2815C91383}" dt="2024-07-23T03:25:49.629" v="2015" actId="14100"/>
          <ac:spMkLst>
            <pc:docMk/>
            <pc:sldMk cId="3023691355" sldId="270"/>
            <ac:spMk id="7" creationId="{70B6D1CC-1563-E1CC-285D-50B08E50DFCA}"/>
          </ac:spMkLst>
        </pc:spChg>
        <pc:spChg chg="del">
          <ac:chgData name="André Alves de Lima" userId="60de3c3138328825" providerId="LiveId" clId="{619CC8B4-936B-40FF-A9AB-AF2815C91383}" dt="2024-07-23T03:25:35.012" v="2013" actId="478"/>
          <ac:spMkLst>
            <pc:docMk/>
            <pc:sldMk cId="3023691355" sldId="270"/>
            <ac:spMk id="8" creationId="{EA59CBB5-7706-0DB7-7D64-C7E1A0798618}"/>
          </ac:spMkLst>
        </pc:spChg>
        <pc:spChg chg="del">
          <ac:chgData name="André Alves de Lima" userId="60de3c3138328825" providerId="LiveId" clId="{619CC8B4-936B-40FF-A9AB-AF2815C91383}" dt="2024-07-23T03:25:35.012" v="2013" actId="478"/>
          <ac:spMkLst>
            <pc:docMk/>
            <pc:sldMk cId="3023691355" sldId="270"/>
            <ac:spMk id="9" creationId="{D6C40C49-ED24-96F2-1C78-52FCF776E9DA}"/>
          </ac:spMkLst>
        </pc:spChg>
        <pc:spChg chg="mod">
          <ac:chgData name="André Alves de Lima" userId="60de3c3138328825" providerId="LiveId" clId="{619CC8B4-936B-40FF-A9AB-AF2815C91383}" dt="2024-07-23T03:26:54.152" v="2190" actId="20577"/>
          <ac:spMkLst>
            <pc:docMk/>
            <pc:sldMk cId="3023691355" sldId="270"/>
            <ac:spMk id="29" creationId="{A2589440-6091-D5A7-6713-49CAC1AFF8FD}"/>
          </ac:spMkLst>
        </pc:spChg>
        <pc:spChg chg="mod">
          <ac:chgData name="André Alves de Lima" userId="60de3c3138328825" providerId="LiveId" clId="{619CC8B4-936B-40FF-A9AB-AF2815C91383}" dt="2024-07-23T03:25:56.190" v="2017" actId="20577"/>
          <ac:spMkLst>
            <pc:docMk/>
            <pc:sldMk cId="3023691355" sldId="270"/>
            <ac:spMk id="30" creationId="{E5C73B2A-C507-904B-06EB-E25334F7334D}"/>
          </ac:spMkLst>
        </pc:spChg>
        <pc:spChg chg="del">
          <ac:chgData name="André Alves de Lima" userId="60de3c3138328825" providerId="LiveId" clId="{619CC8B4-936B-40FF-A9AB-AF2815C91383}" dt="2024-07-23T03:25:35.012" v="2013" actId="478"/>
          <ac:spMkLst>
            <pc:docMk/>
            <pc:sldMk cId="3023691355" sldId="270"/>
            <ac:spMk id="31" creationId="{4850FE07-B24D-001B-9601-6590F35665DF}"/>
          </ac:spMkLst>
        </pc:spChg>
        <pc:spChg chg="del">
          <ac:chgData name="André Alves de Lima" userId="60de3c3138328825" providerId="LiveId" clId="{619CC8B4-936B-40FF-A9AB-AF2815C91383}" dt="2024-07-23T03:25:35.012" v="2013" actId="478"/>
          <ac:spMkLst>
            <pc:docMk/>
            <pc:sldMk cId="3023691355" sldId="270"/>
            <ac:spMk id="36" creationId="{C55E9431-0AA0-ED17-2A94-8E8417AC5CFA}"/>
          </ac:spMkLst>
        </pc:spChg>
        <pc:spChg chg="mod">
          <ac:chgData name="André Alves de Lima" userId="60de3c3138328825" providerId="LiveId" clId="{619CC8B4-936B-40FF-A9AB-AF2815C91383}" dt="2024-07-23T15:40:35.825" v="3867" actId="1076"/>
          <ac:spMkLst>
            <pc:docMk/>
            <pc:sldMk cId="3023691355" sldId="270"/>
            <ac:spMk id="97" creationId="{00000000-0000-0000-0000-000000000000}"/>
          </ac:spMkLst>
        </pc:spChg>
        <pc:spChg chg="mod">
          <ac:chgData name="André Alves de Lima" userId="60de3c3138328825" providerId="LiveId" clId="{619CC8B4-936B-40FF-A9AB-AF2815C91383}" dt="2024-07-23T04:03:25.370" v="3800" actId="20577"/>
          <ac:spMkLst>
            <pc:docMk/>
            <pc:sldMk cId="3023691355" sldId="270"/>
            <ac:spMk id="98" creationId="{00000000-0000-0000-0000-000000000000}"/>
          </ac:spMkLst>
        </pc:spChg>
        <pc:picChg chg="add mod">
          <ac:chgData name="André Alves de Lima" userId="60de3c3138328825" providerId="LiveId" clId="{619CC8B4-936B-40FF-A9AB-AF2815C91383}" dt="2024-07-23T03:27:51.283" v="2195" actId="1076"/>
          <ac:picMkLst>
            <pc:docMk/>
            <pc:sldMk cId="3023691355" sldId="270"/>
            <ac:picMk id="2" creationId="{24086124-C6A5-D694-37A7-1671CC4B054D}"/>
          </ac:picMkLst>
        </pc:picChg>
        <pc:picChg chg="del">
          <ac:chgData name="André Alves de Lima" userId="60de3c3138328825" providerId="LiveId" clId="{619CC8B4-936B-40FF-A9AB-AF2815C91383}" dt="2024-07-23T03:27:06.623" v="2191" actId="478"/>
          <ac:picMkLst>
            <pc:docMk/>
            <pc:sldMk cId="3023691355" sldId="270"/>
            <ac:picMk id="35" creationId="{CE3F726A-466E-C50C-95B4-4EED459EE53F}"/>
          </ac:picMkLst>
        </pc:picChg>
      </pc:sldChg>
      <pc:sldChg chg="addSp modSp mod">
        <pc:chgData name="André Alves de Lima" userId="60de3c3138328825" providerId="LiveId" clId="{619CC8B4-936B-40FF-A9AB-AF2815C91383}" dt="2024-07-24T19:27:37.249" v="4122" actId="207"/>
        <pc:sldMkLst>
          <pc:docMk/>
          <pc:sldMk cId="2279005492" sldId="274"/>
        </pc:sldMkLst>
        <pc:spChg chg="add mod">
          <ac:chgData name="André Alves de Lima" userId="60de3c3138328825" providerId="LiveId" clId="{619CC8B4-936B-40FF-A9AB-AF2815C91383}" dt="2024-07-24T19:26:01.923" v="4021" actId="1076"/>
          <ac:spMkLst>
            <pc:docMk/>
            <pc:sldMk cId="2279005492" sldId="274"/>
            <ac:spMk id="3" creationId="{3189582B-6077-7EEA-5084-83C8AB7A999B}"/>
          </ac:spMkLst>
        </pc:spChg>
        <pc:graphicFrameChg chg="add mod">
          <ac:chgData name="André Alves de Lima" userId="60de3c3138328825" providerId="LiveId" clId="{619CC8B4-936B-40FF-A9AB-AF2815C91383}" dt="2024-07-24T19:27:37.249" v="4122" actId="207"/>
          <ac:graphicFrameMkLst>
            <pc:docMk/>
            <pc:sldMk cId="2279005492" sldId="274"/>
            <ac:graphicFrameMk id="4" creationId="{53F98560-F2F8-6CC0-8974-615A8725F4D4}"/>
          </ac:graphicFrameMkLst>
        </pc:graphicFrameChg>
      </pc:sldChg>
    </pc:docChg>
  </pc:docChgLst>
  <pc:docChgLst>
    <pc:chgData name="André Alves de Lima" userId="60de3c3138328825" providerId="LiveId" clId="{05E31E7A-675A-4B9C-86E0-2BC09F33D7D5}"/>
    <pc:docChg chg="undo custSel addSld modSld">
      <pc:chgData name="André Alves de Lima" userId="60de3c3138328825" providerId="LiveId" clId="{05E31E7A-675A-4B9C-86E0-2BC09F33D7D5}" dt="2024-07-23T22:12:19.211" v="117" actId="478"/>
      <pc:docMkLst>
        <pc:docMk/>
      </pc:docMkLst>
      <pc:sldChg chg="modSp mod">
        <pc:chgData name="André Alves de Lima" userId="60de3c3138328825" providerId="LiveId" clId="{05E31E7A-675A-4B9C-86E0-2BC09F33D7D5}" dt="2024-07-23T22:09:09.874" v="65" actId="20577"/>
        <pc:sldMkLst>
          <pc:docMk/>
          <pc:sldMk cId="0" sldId="256"/>
        </pc:sldMkLst>
        <pc:spChg chg="mod">
          <ac:chgData name="André Alves de Lima" userId="60de3c3138328825" providerId="LiveId" clId="{05E31E7A-675A-4B9C-86E0-2BC09F33D7D5}" dt="2024-07-23T22:09:09.874" v="65" actId="20577"/>
          <ac:spMkLst>
            <pc:docMk/>
            <pc:sldMk cId="0" sldId="256"/>
            <ac:spMk id="57" creationId="{00000000-0000-0000-0000-000000000000}"/>
          </ac:spMkLst>
        </pc:spChg>
      </pc:sldChg>
      <pc:sldChg chg="modSp mod">
        <pc:chgData name="André Alves de Lima" userId="60de3c3138328825" providerId="LiveId" clId="{05E31E7A-675A-4B9C-86E0-2BC09F33D7D5}" dt="2024-07-23T22:09:16.997" v="67" actId="20577"/>
        <pc:sldMkLst>
          <pc:docMk/>
          <pc:sldMk cId="0" sldId="257"/>
        </pc:sldMkLst>
        <pc:spChg chg="mod">
          <ac:chgData name="André Alves de Lima" userId="60de3c3138328825" providerId="LiveId" clId="{05E31E7A-675A-4B9C-86E0-2BC09F33D7D5}" dt="2024-07-23T22:09:16.997" v="67" actId="20577"/>
          <ac:spMkLst>
            <pc:docMk/>
            <pc:sldMk cId="0" sldId="257"/>
            <ac:spMk id="65" creationId="{00000000-0000-0000-0000-000000000000}"/>
          </ac:spMkLst>
        </pc:spChg>
      </pc:sldChg>
      <pc:sldChg chg="modSp mod">
        <pc:chgData name="André Alves de Lima" userId="60de3c3138328825" providerId="LiveId" clId="{05E31E7A-675A-4B9C-86E0-2BC09F33D7D5}" dt="2024-07-23T22:09:31.466" v="71" actId="20577"/>
        <pc:sldMkLst>
          <pc:docMk/>
          <pc:sldMk cId="0" sldId="258"/>
        </pc:sldMkLst>
        <pc:spChg chg="mod">
          <ac:chgData name="André Alves de Lima" userId="60de3c3138328825" providerId="LiveId" clId="{05E31E7A-675A-4B9C-86E0-2BC09F33D7D5}" dt="2024-07-23T22:09:31.466" v="71" actId="20577"/>
          <ac:spMkLst>
            <pc:docMk/>
            <pc:sldMk cId="0" sldId="258"/>
            <ac:spMk id="77" creationId="{00000000-0000-0000-0000-000000000000}"/>
          </ac:spMkLst>
        </pc:spChg>
      </pc:sldChg>
      <pc:sldChg chg="modSp mod">
        <pc:chgData name="André Alves de Lima" userId="60de3c3138328825" providerId="LiveId" clId="{05E31E7A-675A-4B9C-86E0-2BC09F33D7D5}" dt="2024-07-23T22:10:02.226" v="75" actId="1076"/>
        <pc:sldMkLst>
          <pc:docMk/>
          <pc:sldMk cId="0" sldId="259"/>
        </pc:sldMkLst>
        <pc:spChg chg="mod">
          <ac:chgData name="André Alves de Lima" userId="60de3c3138328825" providerId="LiveId" clId="{05E31E7A-675A-4B9C-86E0-2BC09F33D7D5}" dt="2024-07-23T22:09:58.027" v="74" actId="20577"/>
          <ac:spMkLst>
            <pc:docMk/>
            <pc:sldMk cId="0" sldId="259"/>
            <ac:spMk id="98" creationId="{00000000-0000-0000-0000-000000000000}"/>
          </ac:spMkLst>
        </pc:spChg>
        <pc:picChg chg="mod">
          <ac:chgData name="André Alves de Lima" userId="60de3c3138328825" providerId="LiveId" clId="{05E31E7A-675A-4B9C-86E0-2BC09F33D7D5}" dt="2024-07-23T22:10:02.226" v="75" actId="1076"/>
          <ac:picMkLst>
            <pc:docMk/>
            <pc:sldMk cId="0" sldId="259"/>
            <ac:picMk id="14" creationId="{7AAB3912-A121-C140-3091-6EE7CEF6FE61}"/>
          </ac:picMkLst>
        </pc:picChg>
      </pc:sldChg>
      <pc:sldChg chg="modSp mod">
        <pc:chgData name="André Alves de Lima" userId="60de3c3138328825" providerId="LiveId" clId="{05E31E7A-675A-4B9C-86E0-2BC09F33D7D5}" dt="2024-07-23T22:09:23.581" v="69" actId="20577"/>
        <pc:sldMkLst>
          <pc:docMk/>
          <pc:sldMk cId="0" sldId="260"/>
        </pc:sldMkLst>
        <pc:spChg chg="mod">
          <ac:chgData name="André Alves de Lima" userId="60de3c3138328825" providerId="LiveId" clId="{05E31E7A-675A-4B9C-86E0-2BC09F33D7D5}" dt="2024-07-23T22:09:23.581" v="69" actId="20577"/>
          <ac:spMkLst>
            <pc:docMk/>
            <pc:sldMk cId="0" sldId="260"/>
            <ac:spMk id="116" creationId="{00000000-0000-0000-0000-000000000000}"/>
          </ac:spMkLst>
        </pc:spChg>
      </pc:sldChg>
      <pc:sldChg chg="addSp modSp mod">
        <pc:chgData name="André Alves de Lima" userId="60de3c3138328825" providerId="LiveId" clId="{05E31E7A-675A-4B9C-86E0-2BC09F33D7D5}" dt="2024-07-23T22:10:44.091" v="89" actId="20577"/>
        <pc:sldMkLst>
          <pc:docMk/>
          <pc:sldMk cId="0" sldId="262"/>
        </pc:sldMkLst>
        <pc:spChg chg="mod">
          <ac:chgData name="André Alves de Lima" userId="60de3c3138328825" providerId="LiveId" clId="{05E31E7A-675A-4B9C-86E0-2BC09F33D7D5}" dt="2024-07-23T22:10:44.091" v="89" actId="20577"/>
          <ac:spMkLst>
            <pc:docMk/>
            <pc:sldMk cId="0" sldId="262"/>
            <ac:spMk id="136" creationId="{00000000-0000-0000-0000-000000000000}"/>
          </ac:spMkLst>
        </pc:spChg>
        <pc:graphicFrameChg chg="modGraphic">
          <ac:chgData name="André Alves de Lima" userId="60de3c3138328825" providerId="LiveId" clId="{05E31E7A-675A-4B9C-86E0-2BC09F33D7D5}" dt="2024-07-23T21:51:32.577" v="4" actId="2165"/>
          <ac:graphicFrameMkLst>
            <pc:docMk/>
            <pc:sldMk cId="0" sldId="262"/>
            <ac:graphicFrameMk id="4" creationId="{2093D409-E46C-927D-1C83-F02826AC7AB2}"/>
          </ac:graphicFrameMkLst>
        </pc:graphicFrameChg>
        <pc:picChg chg="add mod">
          <ac:chgData name="André Alves de Lima" userId="60de3c3138328825" providerId="LiveId" clId="{05E31E7A-675A-4B9C-86E0-2BC09F33D7D5}" dt="2024-07-23T21:53:01.771" v="16" actId="1076"/>
          <ac:picMkLst>
            <pc:docMk/>
            <pc:sldMk cId="0" sldId="262"/>
            <ac:picMk id="5" creationId="{49AA93BF-A7B4-A8F7-9B94-3CBC93516E05}"/>
          </ac:picMkLst>
        </pc:picChg>
        <pc:picChg chg="add mod">
          <ac:chgData name="André Alves de Lima" userId="60de3c3138328825" providerId="LiveId" clId="{05E31E7A-675A-4B9C-86E0-2BC09F33D7D5}" dt="2024-07-23T21:53:49.022" v="19" actId="14100"/>
          <ac:picMkLst>
            <pc:docMk/>
            <pc:sldMk cId="0" sldId="262"/>
            <ac:picMk id="7" creationId="{57788AC5-46F0-DCA5-1CB9-93FECF6527AE}"/>
          </ac:picMkLst>
        </pc:picChg>
      </pc:sldChg>
      <pc:sldChg chg="modSp mod">
        <pc:chgData name="André Alves de Lima" userId="60de3c3138328825" providerId="LiveId" clId="{05E31E7A-675A-4B9C-86E0-2BC09F33D7D5}" dt="2024-07-23T22:11:41.685" v="111" actId="20577"/>
        <pc:sldMkLst>
          <pc:docMk/>
          <pc:sldMk cId="0" sldId="263"/>
        </pc:sldMkLst>
        <pc:spChg chg="mod">
          <ac:chgData name="André Alves de Lima" userId="60de3c3138328825" providerId="LiveId" clId="{05E31E7A-675A-4B9C-86E0-2BC09F33D7D5}" dt="2024-07-23T22:11:41.685" v="111" actId="20577"/>
          <ac:spMkLst>
            <pc:docMk/>
            <pc:sldMk cId="0" sldId="263"/>
            <ac:spMk id="147" creationId="{00000000-0000-0000-0000-000000000000}"/>
          </ac:spMkLst>
        </pc:spChg>
      </pc:sldChg>
      <pc:sldChg chg="modSp mod">
        <pc:chgData name="André Alves de Lima" userId="60de3c3138328825" providerId="LiveId" clId="{05E31E7A-675A-4B9C-86E0-2BC09F33D7D5}" dt="2024-07-23T22:11:48.088" v="115" actId="20577"/>
        <pc:sldMkLst>
          <pc:docMk/>
          <pc:sldMk cId="0" sldId="264"/>
        </pc:sldMkLst>
        <pc:spChg chg="mod">
          <ac:chgData name="André Alves de Lima" userId="60de3c3138328825" providerId="LiveId" clId="{05E31E7A-675A-4B9C-86E0-2BC09F33D7D5}" dt="2024-07-23T22:11:48.088" v="115" actId="20577"/>
          <ac:spMkLst>
            <pc:docMk/>
            <pc:sldMk cId="0" sldId="264"/>
            <ac:spMk id="159" creationId="{00000000-0000-0000-0000-000000000000}"/>
          </ac:spMkLst>
        </pc:spChg>
      </pc:sldChg>
      <pc:sldChg chg="delSp modSp mod delAnim">
        <pc:chgData name="André Alves de Lima" userId="60de3c3138328825" providerId="LiveId" clId="{05E31E7A-675A-4B9C-86E0-2BC09F33D7D5}" dt="2024-07-23T22:12:17.251" v="116" actId="478"/>
        <pc:sldMkLst>
          <pc:docMk/>
          <pc:sldMk cId="1169160725" sldId="265"/>
        </pc:sldMkLst>
        <pc:spChg chg="mod">
          <ac:chgData name="André Alves de Lima" userId="60de3c3138328825" providerId="LiveId" clId="{05E31E7A-675A-4B9C-86E0-2BC09F33D7D5}" dt="2024-07-23T22:10:09.381" v="77" actId="20577"/>
          <ac:spMkLst>
            <pc:docMk/>
            <pc:sldMk cId="1169160725" sldId="265"/>
            <ac:spMk id="77" creationId="{00000000-0000-0000-0000-000000000000}"/>
          </ac:spMkLst>
        </pc:spChg>
        <pc:picChg chg="del">
          <ac:chgData name="André Alves de Lima" userId="60de3c3138328825" providerId="LiveId" clId="{05E31E7A-675A-4B9C-86E0-2BC09F33D7D5}" dt="2024-07-23T22:12:17.251" v="116" actId="478"/>
          <ac:picMkLst>
            <pc:docMk/>
            <pc:sldMk cId="1169160725" sldId="265"/>
            <ac:picMk id="19" creationId="{F954AAF8-842C-2A6A-0D49-B418FACDF926}"/>
          </ac:picMkLst>
        </pc:picChg>
      </pc:sldChg>
      <pc:sldChg chg="delSp modSp mod delAnim">
        <pc:chgData name="André Alves de Lima" userId="60de3c3138328825" providerId="LiveId" clId="{05E31E7A-675A-4B9C-86E0-2BC09F33D7D5}" dt="2024-07-23T22:12:19.211" v="117" actId="478"/>
        <pc:sldMkLst>
          <pc:docMk/>
          <pc:sldMk cId="1805734579" sldId="266"/>
        </pc:sldMkLst>
        <pc:spChg chg="mod">
          <ac:chgData name="André Alves de Lima" userId="60de3c3138328825" providerId="LiveId" clId="{05E31E7A-675A-4B9C-86E0-2BC09F33D7D5}" dt="2024-07-23T22:10:14.572" v="79" actId="20577"/>
          <ac:spMkLst>
            <pc:docMk/>
            <pc:sldMk cId="1805734579" sldId="266"/>
            <ac:spMk id="98" creationId="{00000000-0000-0000-0000-000000000000}"/>
          </ac:spMkLst>
        </pc:spChg>
        <pc:picChg chg="del">
          <ac:chgData name="André Alves de Lima" userId="60de3c3138328825" providerId="LiveId" clId="{05E31E7A-675A-4B9C-86E0-2BC09F33D7D5}" dt="2024-07-23T22:12:19.211" v="117" actId="478"/>
          <ac:picMkLst>
            <pc:docMk/>
            <pc:sldMk cId="1805734579" sldId="266"/>
            <ac:picMk id="11" creationId="{E7B3DC91-A90C-1BFC-14D5-88D9A6D90DC5}"/>
          </ac:picMkLst>
        </pc:picChg>
      </pc:sldChg>
      <pc:sldChg chg="modSp mod">
        <pc:chgData name="André Alves de Lima" userId="60de3c3138328825" providerId="LiveId" clId="{05E31E7A-675A-4B9C-86E0-2BC09F33D7D5}" dt="2024-07-23T22:10:22.462" v="81" actId="20577"/>
        <pc:sldMkLst>
          <pc:docMk/>
          <pc:sldMk cId="1848487524" sldId="267"/>
        </pc:sldMkLst>
        <pc:spChg chg="mod">
          <ac:chgData name="André Alves de Lima" userId="60de3c3138328825" providerId="LiveId" clId="{05E31E7A-675A-4B9C-86E0-2BC09F33D7D5}" dt="2024-07-23T22:10:22.462" v="81" actId="20577"/>
          <ac:spMkLst>
            <pc:docMk/>
            <pc:sldMk cId="1848487524" sldId="267"/>
            <ac:spMk id="98" creationId="{00000000-0000-0000-0000-000000000000}"/>
          </ac:spMkLst>
        </pc:spChg>
      </pc:sldChg>
      <pc:sldChg chg="modSp mod">
        <pc:chgData name="André Alves de Lima" userId="60de3c3138328825" providerId="LiveId" clId="{05E31E7A-675A-4B9C-86E0-2BC09F33D7D5}" dt="2024-07-23T22:10:26.814" v="83" actId="20577"/>
        <pc:sldMkLst>
          <pc:docMk/>
          <pc:sldMk cId="2963864246" sldId="268"/>
        </pc:sldMkLst>
        <pc:spChg chg="mod">
          <ac:chgData name="André Alves de Lima" userId="60de3c3138328825" providerId="LiveId" clId="{05E31E7A-675A-4B9C-86E0-2BC09F33D7D5}" dt="2024-07-23T22:10:26.814" v="83" actId="20577"/>
          <ac:spMkLst>
            <pc:docMk/>
            <pc:sldMk cId="2963864246" sldId="268"/>
            <ac:spMk id="98" creationId="{00000000-0000-0000-0000-000000000000}"/>
          </ac:spMkLst>
        </pc:spChg>
      </pc:sldChg>
      <pc:sldChg chg="modSp mod">
        <pc:chgData name="André Alves de Lima" userId="60de3c3138328825" providerId="LiveId" clId="{05E31E7A-675A-4B9C-86E0-2BC09F33D7D5}" dt="2024-07-23T22:10:32.518" v="85" actId="20577"/>
        <pc:sldMkLst>
          <pc:docMk/>
          <pc:sldMk cId="2229980500" sldId="269"/>
        </pc:sldMkLst>
        <pc:spChg chg="mod">
          <ac:chgData name="André Alves de Lima" userId="60de3c3138328825" providerId="LiveId" clId="{05E31E7A-675A-4B9C-86E0-2BC09F33D7D5}" dt="2024-07-23T22:10:32.518" v="85" actId="20577"/>
          <ac:spMkLst>
            <pc:docMk/>
            <pc:sldMk cId="2229980500" sldId="269"/>
            <ac:spMk id="98" creationId="{00000000-0000-0000-0000-000000000000}"/>
          </ac:spMkLst>
        </pc:spChg>
      </pc:sldChg>
      <pc:sldChg chg="modSp mod">
        <pc:chgData name="André Alves de Lima" userId="60de3c3138328825" providerId="LiveId" clId="{05E31E7A-675A-4B9C-86E0-2BC09F33D7D5}" dt="2024-07-23T22:10:38.780" v="87" actId="20577"/>
        <pc:sldMkLst>
          <pc:docMk/>
          <pc:sldMk cId="3023691355" sldId="270"/>
        </pc:sldMkLst>
        <pc:spChg chg="mod">
          <ac:chgData name="André Alves de Lima" userId="60de3c3138328825" providerId="LiveId" clId="{05E31E7A-675A-4B9C-86E0-2BC09F33D7D5}" dt="2024-07-23T22:10:38.780" v="87" actId="20577"/>
          <ac:spMkLst>
            <pc:docMk/>
            <pc:sldMk cId="3023691355" sldId="270"/>
            <ac:spMk id="98" creationId="{00000000-0000-0000-0000-000000000000}"/>
          </ac:spMkLst>
        </pc:spChg>
      </pc:sldChg>
      <pc:sldChg chg="addSp modSp add mod">
        <pc:chgData name="André Alves de Lima" userId="60de3c3138328825" providerId="LiveId" clId="{05E31E7A-675A-4B9C-86E0-2BC09F33D7D5}" dt="2024-07-23T22:10:57.415" v="93" actId="20577"/>
        <pc:sldMkLst>
          <pc:docMk/>
          <pc:sldMk cId="3891908956" sldId="271"/>
        </pc:sldMkLst>
        <pc:spChg chg="mod">
          <ac:chgData name="André Alves de Lima" userId="60de3c3138328825" providerId="LiveId" clId="{05E31E7A-675A-4B9C-86E0-2BC09F33D7D5}" dt="2024-07-23T22:10:57.415" v="93" actId="20577"/>
          <ac:spMkLst>
            <pc:docMk/>
            <pc:sldMk cId="3891908956" sldId="271"/>
            <ac:spMk id="136" creationId="{00000000-0000-0000-0000-000000000000}"/>
          </ac:spMkLst>
        </pc:spChg>
        <pc:graphicFrameChg chg="mod modGraphic">
          <ac:chgData name="André Alves de Lima" userId="60de3c3138328825" providerId="LiveId" clId="{05E31E7A-675A-4B9C-86E0-2BC09F33D7D5}" dt="2024-07-23T21:54:22.374" v="21" actId="2165"/>
          <ac:graphicFrameMkLst>
            <pc:docMk/>
            <pc:sldMk cId="3891908956" sldId="271"/>
            <ac:graphicFrameMk id="4" creationId="{2093D409-E46C-927D-1C83-F02826AC7AB2}"/>
          </ac:graphicFrameMkLst>
        </pc:graphicFrameChg>
        <pc:picChg chg="add mod modCrop">
          <ac:chgData name="André Alves de Lima" userId="60de3c3138328825" providerId="LiveId" clId="{05E31E7A-675A-4B9C-86E0-2BC09F33D7D5}" dt="2024-07-23T21:58:45.895" v="26" actId="732"/>
          <ac:picMkLst>
            <pc:docMk/>
            <pc:sldMk cId="3891908956" sldId="271"/>
            <ac:picMk id="5" creationId="{66220688-F15A-F68F-837D-98A30DC8A783}"/>
          </ac:picMkLst>
        </pc:picChg>
        <pc:picChg chg="add mod modCrop">
          <ac:chgData name="André Alves de Lima" userId="60de3c3138328825" providerId="LiveId" clId="{05E31E7A-675A-4B9C-86E0-2BC09F33D7D5}" dt="2024-07-23T21:59:25.417" v="30" actId="732"/>
          <ac:picMkLst>
            <pc:docMk/>
            <pc:sldMk cId="3891908956" sldId="271"/>
            <ac:picMk id="7" creationId="{53CA7EDB-2442-8FBA-614F-C604E2BB850B}"/>
          </ac:picMkLst>
        </pc:picChg>
      </pc:sldChg>
      <pc:sldChg chg="addSp modSp add mod">
        <pc:chgData name="André Alves de Lima" userId="60de3c3138328825" providerId="LiveId" clId="{05E31E7A-675A-4B9C-86E0-2BC09F33D7D5}" dt="2024-07-23T22:11:05.512" v="97" actId="20577"/>
        <pc:sldMkLst>
          <pc:docMk/>
          <pc:sldMk cId="1978631740" sldId="272"/>
        </pc:sldMkLst>
        <pc:spChg chg="mod">
          <ac:chgData name="André Alves de Lima" userId="60de3c3138328825" providerId="LiveId" clId="{05E31E7A-675A-4B9C-86E0-2BC09F33D7D5}" dt="2024-07-23T22:11:05.512" v="97" actId="20577"/>
          <ac:spMkLst>
            <pc:docMk/>
            <pc:sldMk cId="1978631740" sldId="272"/>
            <ac:spMk id="136" creationId="{00000000-0000-0000-0000-000000000000}"/>
          </ac:spMkLst>
        </pc:spChg>
        <pc:graphicFrameChg chg="mod modGraphic">
          <ac:chgData name="André Alves de Lima" userId="60de3c3138328825" providerId="LiveId" clId="{05E31E7A-675A-4B9C-86E0-2BC09F33D7D5}" dt="2024-07-23T22:00:49.225" v="37" actId="2165"/>
          <ac:graphicFrameMkLst>
            <pc:docMk/>
            <pc:sldMk cId="1978631740" sldId="272"/>
            <ac:graphicFrameMk id="4" creationId="{2093D409-E46C-927D-1C83-F02826AC7AB2}"/>
          </ac:graphicFrameMkLst>
        </pc:graphicFrameChg>
        <pc:picChg chg="add mod">
          <ac:chgData name="André Alves de Lima" userId="60de3c3138328825" providerId="LiveId" clId="{05E31E7A-675A-4B9C-86E0-2BC09F33D7D5}" dt="2024-07-23T22:03:36.852" v="41" actId="14100"/>
          <ac:picMkLst>
            <pc:docMk/>
            <pc:sldMk cId="1978631740" sldId="272"/>
            <ac:picMk id="5" creationId="{0D319212-68FC-1B4C-9FC7-9E5C07AE4053}"/>
          </ac:picMkLst>
        </pc:picChg>
        <pc:picChg chg="add mod">
          <ac:chgData name="André Alves de Lima" userId="60de3c3138328825" providerId="LiveId" clId="{05E31E7A-675A-4B9C-86E0-2BC09F33D7D5}" dt="2024-07-23T22:05:00.175" v="47" actId="14100"/>
          <ac:picMkLst>
            <pc:docMk/>
            <pc:sldMk cId="1978631740" sldId="272"/>
            <ac:picMk id="7" creationId="{A407D1A9-FC21-9140-AF01-038B0DA53B59}"/>
          </ac:picMkLst>
        </pc:picChg>
      </pc:sldChg>
      <pc:sldChg chg="addSp modSp add mod">
        <pc:chgData name="André Alves de Lima" userId="60de3c3138328825" providerId="LiveId" clId="{05E31E7A-675A-4B9C-86E0-2BC09F33D7D5}" dt="2024-07-23T22:11:14.022" v="101" actId="20577"/>
        <pc:sldMkLst>
          <pc:docMk/>
          <pc:sldMk cId="2968168799" sldId="273"/>
        </pc:sldMkLst>
        <pc:spChg chg="mod">
          <ac:chgData name="André Alves de Lima" userId="60de3c3138328825" providerId="LiveId" clId="{05E31E7A-675A-4B9C-86E0-2BC09F33D7D5}" dt="2024-07-23T22:11:14.022" v="101" actId="20577"/>
          <ac:spMkLst>
            <pc:docMk/>
            <pc:sldMk cId="2968168799" sldId="273"/>
            <ac:spMk id="136" creationId="{00000000-0000-0000-0000-000000000000}"/>
          </ac:spMkLst>
        </pc:spChg>
        <pc:graphicFrameChg chg="mod modGraphic">
          <ac:chgData name="André Alves de Lima" userId="60de3c3138328825" providerId="LiveId" clId="{05E31E7A-675A-4B9C-86E0-2BC09F33D7D5}" dt="2024-07-23T22:06:06.579" v="53"/>
          <ac:graphicFrameMkLst>
            <pc:docMk/>
            <pc:sldMk cId="2968168799" sldId="273"/>
            <ac:graphicFrameMk id="4" creationId="{2093D409-E46C-927D-1C83-F02826AC7AB2}"/>
          </ac:graphicFrameMkLst>
        </pc:graphicFrameChg>
        <pc:picChg chg="add mod">
          <ac:chgData name="André Alves de Lima" userId="60de3c3138328825" providerId="LiveId" clId="{05E31E7A-675A-4B9C-86E0-2BC09F33D7D5}" dt="2024-07-23T22:07:30.362" v="60" actId="1076"/>
          <ac:picMkLst>
            <pc:docMk/>
            <pc:sldMk cId="2968168799" sldId="273"/>
            <ac:picMk id="5" creationId="{0A627F9C-26AE-104D-D309-3F195016890B}"/>
          </ac:picMkLst>
        </pc:picChg>
      </pc:sldChg>
      <pc:sldChg chg="delSp modSp add mod">
        <pc:chgData name="André Alves de Lima" userId="60de3c3138328825" providerId="LiveId" clId="{05E31E7A-675A-4B9C-86E0-2BC09F33D7D5}" dt="2024-07-23T22:11:32.601" v="107" actId="20577"/>
        <pc:sldMkLst>
          <pc:docMk/>
          <pc:sldMk cId="2279005492" sldId="274"/>
        </pc:sldMkLst>
        <pc:spChg chg="mod">
          <ac:chgData name="André Alves de Lima" userId="60de3c3138328825" providerId="LiveId" clId="{05E31E7A-675A-4B9C-86E0-2BC09F33D7D5}" dt="2024-07-23T22:11:32.601" v="107" actId="20577"/>
          <ac:spMkLst>
            <pc:docMk/>
            <pc:sldMk cId="2279005492" sldId="274"/>
            <ac:spMk id="136" creationId="{00000000-0000-0000-0000-000000000000}"/>
          </ac:spMkLst>
        </pc:spChg>
        <pc:graphicFrameChg chg="del">
          <ac:chgData name="André Alves de Lima" userId="60de3c3138328825" providerId="LiveId" clId="{05E31E7A-675A-4B9C-86E0-2BC09F33D7D5}" dt="2024-07-23T22:08:46.399" v="63" actId="478"/>
          <ac:graphicFrameMkLst>
            <pc:docMk/>
            <pc:sldMk cId="2279005492" sldId="274"/>
            <ac:graphicFrameMk id="4" creationId="{2093D409-E46C-927D-1C83-F02826AC7AB2}"/>
          </ac:graphicFrameMkLst>
        </pc:graphicFrameChg>
        <pc:picChg chg="del">
          <ac:chgData name="André Alves de Lima" userId="60de3c3138328825" providerId="LiveId" clId="{05E31E7A-675A-4B9C-86E0-2BC09F33D7D5}" dt="2024-07-23T22:08:44.101" v="62" actId="478"/>
          <ac:picMkLst>
            <pc:docMk/>
            <pc:sldMk cId="2279005492" sldId="274"/>
            <ac:picMk id="5" creationId="{0A627F9C-26AE-104D-D309-3F195016890B}"/>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r>
              <a:rPr lang="pt-BR" sz="1400" dirty="0"/>
              <a:t>Porcentagem</a:t>
            </a:r>
            <a:r>
              <a:rPr lang="pt-BR" sz="1400" baseline="0" dirty="0"/>
              <a:t> de criticidade dos Bugs</a:t>
            </a:r>
            <a:endParaRPr lang="pt-BR" sz="1400" dirty="0"/>
          </a:p>
        </c:rich>
      </c:tx>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75000"/>
                  <a:lumOff val="25000"/>
                </a:schemeClr>
              </a:solidFill>
              <a:latin typeface="+mn-lt"/>
              <a:ea typeface="+mn-ea"/>
              <a:cs typeface="+mn-cs"/>
            </a:defRPr>
          </a:pPr>
          <a:endParaRPr lang="pt-BR"/>
        </a:p>
      </c:txPr>
    </c:title>
    <c:autoTitleDeleted val="0"/>
    <c:plotArea>
      <c:layout/>
      <c:pieChart>
        <c:varyColors val="1"/>
        <c:ser>
          <c:idx val="0"/>
          <c:order val="0"/>
          <c:dPt>
            <c:idx val="0"/>
            <c:bubble3D val="0"/>
            <c:spPr>
              <a:solidFill>
                <a:srgbClr val="FF0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77B2-4110-AAC6-63520B536F8A}"/>
              </c:ext>
            </c:extLst>
          </c:dPt>
          <c:dPt>
            <c:idx val="1"/>
            <c:bubble3D val="0"/>
            <c:spPr>
              <a:solidFill>
                <a:srgbClr val="FFC00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77B2-4110-AAC6-63520B536F8A}"/>
              </c:ext>
            </c:extLst>
          </c:dPt>
          <c:dPt>
            <c:idx val="2"/>
            <c:bubble3D val="0"/>
            <c:spPr>
              <a:solidFill>
                <a:srgbClr val="0070C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77B2-4110-AAC6-63520B536F8A}"/>
              </c:ext>
            </c:extLst>
          </c:dPt>
          <c:dPt>
            <c:idx val="3"/>
            <c:bubble3D val="0"/>
            <c:spPr>
              <a:solidFill>
                <a:srgbClr val="00B050"/>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77B2-4110-AAC6-63520B536F8A}"/>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pt-BR"/>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Planilha1!$A$2:$A$5</c:f>
              <c:strCache>
                <c:ptCount val="4"/>
                <c:pt idx="0">
                  <c:v>Blocker</c:v>
                </c:pt>
                <c:pt idx="1">
                  <c:v>Grave</c:v>
                </c:pt>
                <c:pt idx="2">
                  <c:v>Moderada</c:v>
                </c:pt>
                <c:pt idx="3">
                  <c:v>Leve</c:v>
                </c:pt>
              </c:strCache>
            </c:strRef>
          </c:cat>
          <c:val>
            <c:numRef>
              <c:f>Planilha1!$B$2:$B$5</c:f>
              <c:numCache>
                <c:formatCode>General</c:formatCode>
                <c:ptCount val="4"/>
                <c:pt idx="0">
                  <c:v>8</c:v>
                </c:pt>
                <c:pt idx="1">
                  <c:v>10</c:v>
                </c:pt>
                <c:pt idx="2">
                  <c:v>6</c:v>
                </c:pt>
                <c:pt idx="3">
                  <c:v>2</c:v>
                </c:pt>
              </c:numCache>
            </c:numRef>
          </c:val>
          <c:extLst>
            <c:ext xmlns:c16="http://schemas.microsoft.com/office/drawing/2014/chart" uri="{C3380CC4-5D6E-409C-BE32-E72D297353CC}">
              <c16:uniqueId val="{00000008-77B2-4110-AAC6-63520B536F8A}"/>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228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2598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da929144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cda929144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da929144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cda929144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675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da929144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cda929144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154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da929144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cda929144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255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cda929144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cda929144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523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cda9291449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cda929144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cda9291449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cda929144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cda929144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cda929144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cda9291449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cda9291449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da929144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da92914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cda929144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cda929144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38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5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33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cda9291449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cda9291449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163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1.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5235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600" dirty="0"/>
              <a:t>E</a:t>
            </a:r>
            <a:endParaRPr sz="1600" dirty="0"/>
          </a:p>
        </p:txBody>
      </p:sp>
      <p:pic>
        <p:nvPicPr>
          <p:cNvPr id="55" name="Google Shape;55;p13"/>
          <p:cNvPicPr preferRelativeResize="0"/>
          <p:nvPr/>
        </p:nvPicPr>
        <p:blipFill>
          <a:blip r:embed="rId3">
            <a:alphaModFix/>
          </a:blip>
          <a:stretch>
            <a:fillRect/>
          </a:stretch>
        </p:blipFill>
        <p:spPr>
          <a:xfrm rot="10800000">
            <a:off x="8359250" y="4343400"/>
            <a:ext cx="388500" cy="388500"/>
          </a:xfrm>
          <a:prstGeom prst="rect">
            <a:avLst/>
          </a:prstGeom>
          <a:noFill/>
          <a:ln>
            <a:noFill/>
          </a:ln>
        </p:spPr>
      </p:pic>
      <p:sp>
        <p:nvSpPr>
          <p:cNvPr id="56" name="Google Shape;56;p13"/>
          <p:cNvSpPr txBox="1"/>
          <p:nvPr/>
        </p:nvSpPr>
        <p:spPr>
          <a:xfrm>
            <a:off x="396250" y="3825301"/>
            <a:ext cx="38937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Case Projeto Final</a:t>
            </a:r>
            <a:endParaRPr sz="2500" dirty="0">
              <a:solidFill>
                <a:schemeClr val="lt1"/>
              </a:solidFill>
              <a:latin typeface="Montserrat ExtraBold"/>
              <a:ea typeface="Montserrat ExtraBold"/>
              <a:cs typeface="Montserrat ExtraBold"/>
              <a:sym typeface="Montserrat ExtraBold"/>
            </a:endParaRPr>
          </a:p>
          <a:p>
            <a:pPr marL="0" lvl="0" indent="0" algn="l" rtl="0">
              <a:spcBef>
                <a:spcPts val="0"/>
              </a:spcBef>
              <a:spcAft>
                <a:spcPts val="0"/>
              </a:spcAft>
              <a:buNone/>
            </a:pPr>
            <a:r>
              <a:rPr lang="pt-BR" sz="2500" dirty="0">
                <a:solidFill>
                  <a:srgbClr val="FFC440"/>
                </a:solidFill>
                <a:latin typeface="Montserrat ExtraBold"/>
                <a:ea typeface="Montserrat ExtraBold"/>
                <a:cs typeface="Montserrat ExtraBold"/>
                <a:sym typeface="Montserrat ExtraBold"/>
              </a:rPr>
              <a:t>Bugou? QA Tá </a:t>
            </a:r>
            <a:r>
              <a:rPr lang="pt-BR" sz="2500" dirty="0" err="1">
                <a:solidFill>
                  <a:srgbClr val="FFC440"/>
                </a:solidFill>
                <a:latin typeface="Montserrat ExtraBold"/>
                <a:ea typeface="Montserrat ExtraBold"/>
                <a:cs typeface="Montserrat ExtraBold"/>
                <a:sym typeface="Montserrat ExtraBold"/>
              </a:rPr>
              <a:t>On</a:t>
            </a:r>
            <a:r>
              <a:rPr lang="pt-BR" sz="2500" dirty="0">
                <a:solidFill>
                  <a:srgbClr val="FFC440"/>
                </a:solidFill>
                <a:latin typeface="Montserrat ExtraBold"/>
                <a:ea typeface="Montserrat ExtraBold"/>
                <a:cs typeface="Montserrat ExtraBold"/>
                <a:sym typeface="Montserrat ExtraBold"/>
              </a:rPr>
              <a:t>!</a:t>
            </a:r>
            <a:endParaRPr sz="2500" dirty="0">
              <a:solidFill>
                <a:srgbClr val="FFC440"/>
              </a:solidFill>
              <a:latin typeface="Montserrat ExtraBold"/>
              <a:ea typeface="Montserrat ExtraBold"/>
              <a:cs typeface="Montserrat ExtraBold"/>
              <a:sym typeface="Montserrat ExtraBold"/>
            </a:endParaRPr>
          </a:p>
        </p:txBody>
      </p:sp>
      <p:sp>
        <p:nvSpPr>
          <p:cNvPr id="57" name="Google Shape;57;p13"/>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01/</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pic>
        <p:nvPicPr>
          <p:cNvPr id="59" name="Google Shape;59;p13"/>
          <p:cNvPicPr preferRelativeResize="0"/>
          <p:nvPr/>
        </p:nvPicPr>
        <p:blipFill>
          <a:blip r:embed="rId4">
            <a:alphaModFix/>
          </a:blip>
          <a:stretch>
            <a:fillRect/>
          </a:stretch>
        </p:blipFill>
        <p:spPr>
          <a:xfrm>
            <a:off x="4179575" y="325150"/>
            <a:ext cx="784849" cy="156600"/>
          </a:xfrm>
          <a:prstGeom prst="rect">
            <a:avLst/>
          </a:prstGeom>
          <a:noFill/>
          <a:ln>
            <a:noFill/>
          </a:ln>
        </p:spPr>
      </p:pic>
      <p:sp>
        <p:nvSpPr>
          <p:cNvPr id="2" name="CaixaDeTexto 1">
            <a:extLst>
              <a:ext uri="{FF2B5EF4-FFF2-40B4-BE49-F238E27FC236}">
                <a16:creationId xmlns:a16="http://schemas.microsoft.com/office/drawing/2014/main" id="{4501B108-675B-166A-17F5-CF6A406A0349}"/>
              </a:ext>
            </a:extLst>
          </p:cNvPr>
          <p:cNvSpPr txBox="1"/>
          <p:nvPr/>
        </p:nvSpPr>
        <p:spPr>
          <a:xfrm>
            <a:off x="1322915" y="1177448"/>
            <a:ext cx="2589170" cy="1077218"/>
          </a:xfrm>
          <a:prstGeom prst="rect">
            <a:avLst/>
          </a:prstGeom>
          <a:noFill/>
        </p:spPr>
        <p:txBody>
          <a:bodyPr wrap="none" rtlCol="0">
            <a:spAutoFit/>
          </a:bodyPr>
          <a:lstStyle/>
          <a:p>
            <a:pPr algn="ctr"/>
            <a:r>
              <a:rPr lang="pt-BR" sz="3200" b="1" dirty="0">
                <a:solidFill>
                  <a:srgbClr val="FFC440"/>
                </a:solidFill>
                <a:latin typeface="Montserrat" panose="00000500000000000000" pitchFamily="2" charset="0"/>
              </a:rPr>
              <a:t>Equipe </a:t>
            </a:r>
          </a:p>
          <a:p>
            <a:pPr algn="ctr"/>
            <a:r>
              <a:rPr lang="pt-BR" sz="3200" b="1" dirty="0">
                <a:solidFill>
                  <a:srgbClr val="FFC440"/>
                </a:solidFill>
                <a:latin typeface="Montserrat" panose="00000500000000000000" pitchFamily="2" charset="0"/>
              </a:rPr>
              <a:t>Qualy Tech</a:t>
            </a:r>
          </a:p>
        </p:txBody>
      </p:sp>
      <p:sp>
        <p:nvSpPr>
          <p:cNvPr id="6" name="Google Shape;64;p14">
            <a:extLst>
              <a:ext uri="{FF2B5EF4-FFF2-40B4-BE49-F238E27FC236}">
                <a16:creationId xmlns:a16="http://schemas.microsoft.com/office/drawing/2014/main" id="{F8DEED3E-BFB7-D6B3-6D3E-814D42917F36}"/>
              </a:ext>
            </a:extLst>
          </p:cNvPr>
          <p:cNvSpPr txBox="1"/>
          <p:nvPr/>
        </p:nvSpPr>
        <p:spPr>
          <a:xfrm>
            <a:off x="6194377" y="2509404"/>
            <a:ext cx="2901132" cy="6219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dk1"/>
                </a:solidFill>
                <a:latin typeface="Montserrat ExtraBold"/>
                <a:ea typeface="Montserrat ExtraBold"/>
                <a:cs typeface="Montserrat ExtraBold"/>
                <a:sym typeface="Montserrat ExtraBold"/>
              </a:rPr>
              <a:t>Introdução</a:t>
            </a:r>
            <a:endParaRPr sz="2500" dirty="0">
              <a:solidFill>
                <a:schemeClr val="dk1"/>
              </a:solidFill>
              <a:latin typeface="Montserrat ExtraBold"/>
              <a:ea typeface="Montserrat ExtraBold"/>
              <a:cs typeface="Montserrat ExtraBold"/>
              <a:sym typeface="Montserrat ExtraBold"/>
            </a:endParaRPr>
          </a:p>
        </p:txBody>
      </p:sp>
      <p:sp>
        <p:nvSpPr>
          <p:cNvPr id="7" name="Google Shape;68;p14">
            <a:extLst>
              <a:ext uri="{FF2B5EF4-FFF2-40B4-BE49-F238E27FC236}">
                <a16:creationId xmlns:a16="http://schemas.microsoft.com/office/drawing/2014/main" id="{7457F1AE-CBC2-A670-8433-D18A2455BA85}"/>
              </a:ext>
            </a:extLst>
          </p:cNvPr>
          <p:cNvSpPr txBox="1"/>
          <p:nvPr/>
        </p:nvSpPr>
        <p:spPr>
          <a:xfrm>
            <a:off x="5642391" y="3002623"/>
            <a:ext cx="3105359" cy="1985012"/>
          </a:xfrm>
          <a:prstGeom prst="rect">
            <a:avLst/>
          </a:prstGeom>
          <a:noFill/>
          <a:ln>
            <a:noFill/>
          </a:ln>
        </p:spPr>
        <p:txBody>
          <a:bodyPr spcFirstLastPara="1" wrap="square" lIns="91425" tIns="91425" rIns="91425" bIns="91425" anchor="t" anchorCtr="0">
            <a:noAutofit/>
          </a:bodyPr>
          <a:lstStyle/>
          <a:p>
            <a:r>
              <a:rPr lang="pt-BR" sz="1200" dirty="0">
                <a:latin typeface="Montserrat" panose="00000500000000000000" pitchFamily="2" charset="0"/>
              </a:rPr>
              <a:t>Hoje, apresentaremos o nosso projeto de Conclusão de Curso em Qualidade de Software Avançada, focado na implementação e automação de testes para o Back Office do Instituto Joga Junto.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Não-Funcionais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10/</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09" name="Google Shape;109;p16"/>
          <p:cNvPicPr preferRelativeResize="0"/>
          <p:nvPr/>
        </p:nvPicPr>
        <p:blipFill>
          <a:blip r:embed="rId3">
            <a:alphaModFix/>
          </a:blip>
          <a:stretch>
            <a:fillRect/>
          </a:stretch>
        </p:blipFill>
        <p:spPr>
          <a:xfrm>
            <a:off x="8359250" y="4370799"/>
            <a:ext cx="388499" cy="333704"/>
          </a:xfrm>
          <a:prstGeom prst="rect">
            <a:avLst/>
          </a:prstGeom>
          <a:noFill/>
          <a:ln>
            <a:noFill/>
          </a:ln>
        </p:spPr>
      </p:pic>
      <p:sp>
        <p:nvSpPr>
          <p:cNvPr id="3" name="Google Shape;100;p16">
            <a:extLst>
              <a:ext uri="{FF2B5EF4-FFF2-40B4-BE49-F238E27FC236}">
                <a16:creationId xmlns:a16="http://schemas.microsoft.com/office/drawing/2014/main" id="{75FD2CA1-6741-DB31-2418-9B4E1DCCB306}"/>
              </a:ext>
            </a:extLst>
          </p:cNvPr>
          <p:cNvSpPr/>
          <p:nvPr/>
        </p:nvSpPr>
        <p:spPr>
          <a:xfrm>
            <a:off x="5652371" y="224628"/>
            <a:ext cx="1051500" cy="1113750"/>
          </a:xfrm>
          <a:prstGeom prst="roundRect">
            <a:avLst>
              <a:gd name="adj" fmla="val 44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 name="Google Shape;101;p16">
            <a:extLst>
              <a:ext uri="{FF2B5EF4-FFF2-40B4-BE49-F238E27FC236}">
                <a16:creationId xmlns:a16="http://schemas.microsoft.com/office/drawing/2014/main" id="{639D414F-74D8-7192-B004-EBA7ACFC5DC2}"/>
              </a:ext>
            </a:extLst>
          </p:cNvPr>
          <p:cNvSpPr txBox="1"/>
          <p:nvPr/>
        </p:nvSpPr>
        <p:spPr>
          <a:xfrm>
            <a:off x="5639472" y="472331"/>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600" dirty="0">
                <a:latin typeface="Montserrat" panose="00000500000000000000" pitchFamily="2" charset="0"/>
              </a:rPr>
              <a:t>Desenvolver uma interface de usuário intuitiva e simples de usar para facilitar o acesso às funcionalidades dos sistema por parte dos usuários.</a:t>
            </a:r>
            <a:endParaRPr lang="pt-BR" sz="600" dirty="0">
              <a:solidFill>
                <a:schemeClr val="dk1"/>
              </a:solidFill>
              <a:latin typeface="Montserrat" panose="00000500000000000000" pitchFamily="2" charset="0"/>
              <a:ea typeface="Montserrat"/>
              <a:cs typeface="Montserrat"/>
              <a:sym typeface="Montserrat"/>
            </a:endParaRPr>
          </a:p>
        </p:txBody>
      </p:sp>
      <p:sp>
        <p:nvSpPr>
          <p:cNvPr id="5" name="Google Shape;102;p16">
            <a:extLst>
              <a:ext uri="{FF2B5EF4-FFF2-40B4-BE49-F238E27FC236}">
                <a16:creationId xmlns:a16="http://schemas.microsoft.com/office/drawing/2014/main" id="{9F535BDC-7C2C-9A0D-EB7E-AD53F1D307E1}"/>
              </a:ext>
            </a:extLst>
          </p:cNvPr>
          <p:cNvSpPr txBox="1"/>
          <p:nvPr/>
        </p:nvSpPr>
        <p:spPr>
          <a:xfrm>
            <a:off x="5644544" y="20003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NF0001</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6" name="Google Shape;103;p16">
            <a:extLst>
              <a:ext uri="{FF2B5EF4-FFF2-40B4-BE49-F238E27FC236}">
                <a16:creationId xmlns:a16="http://schemas.microsoft.com/office/drawing/2014/main" id="{8D58AAB0-6EB5-D44A-3189-FD6B58083759}"/>
              </a:ext>
            </a:extLst>
          </p:cNvPr>
          <p:cNvSpPr/>
          <p:nvPr/>
        </p:nvSpPr>
        <p:spPr>
          <a:xfrm>
            <a:off x="6794533" y="224628"/>
            <a:ext cx="1051501" cy="111375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 name="Google Shape;106;p16">
            <a:extLst>
              <a:ext uri="{FF2B5EF4-FFF2-40B4-BE49-F238E27FC236}">
                <a16:creationId xmlns:a16="http://schemas.microsoft.com/office/drawing/2014/main" id="{70B6D1CC-1563-E1CC-285D-50B08E50DFCA}"/>
              </a:ext>
            </a:extLst>
          </p:cNvPr>
          <p:cNvSpPr/>
          <p:nvPr/>
        </p:nvSpPr>
        <p:spPr>
          <a:xfrm>
            <a:off x="7922763" y="224628"/>
            <a:ext cx="1051501"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101;p16">
            <a:extLst>
              <a:ext uri="{FF2B5EF4-FFF2-40B4-BE49-F238E27FC236}">
                <a16:creationId xmlns:a16="http://schemas.microsoft.com/office/drawing/2014/main" id="{EA59CBB5-7706-0DB7-7D64-C7E1A0798618}"/>
              </a:ext>
            </a:extLst>
          </p:cNvPr>
          <p:cNvSpPr txBox="1"/>
          <p:nvPr/>
        </p:nvSpPr>
        <p:spPr>
          <a:xfrm>
            <a:off x="6794153" y="547779"/>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600" dirty="0">
                <a:solidFill>
                  <a:schemeClr val="dk1"/>
                </a:solidFill>
                <a:latin typeface="Montserrat" panose="00000500000000000000" pitchFamily="2" charset="0"/>
                <a:ea typeface="Montserrat"/>
                <a:cs typeface="Times New Roman" panose="02020603050405020304" pitchFamily="18" charset="0"/>
                <a:sym typeface="Montserrat"/>
              </a:rPr>
              <a:t>Ter disponível opções de tradução no sistema, para facilitar a compreensão dos colaboradores internacionais</a:t>
            </a:r>
            <a:endParaRPr sz="600" dirty="0">
              <a:solidFill>
                <a:schemeClr val="dk1"/>
              </a:solidFill>
              <a:latin typeface="Montserrat" panose="00000500000000000000" pitchFamily="2" charset="0"/>
              <a:ea typeface="Montserrat"/>
              <a:cs typeface="Montserrat"/>
              <a:sym typeface="Montserrat"/>
            </a:endParaRPr>
          </a:p>
        </p:txBody>
      </p:sp>
      <p:sp>
        <p:nvSpPr>
          <p:cNvPr id="9" name="Google Shape;102;p16">
            <a:extLst>
              <a:ext uri="{FF2B5EF4-FFF2-40B4-BE49-F238E27FC236}">
                <a16:creationId xmlns:a16="http://schemas.microsoft.com/office/drawing/2014/main" id="{D6C40C49-ED24-96F2-1C78-52FCF776E9DA}"/>
              </a:ext>
            </a:extLst>
          </p:cNvPr>
          <p:cNvSpPr txBox="1"/>
          <p:nvPr/>
        </p:nvSpPr>
        <p:spPr>
          <a:xfrm>
            <a:off x="6797444" y="200039"/>
            <a:ext cx="817969"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latin typeface="Montserrat" panose="00000500000000000000" pitchFamily="2" charset="0"/>
                <a:ea typeface="Aptos" panose="020B0004020202020204" pitchFamily="34" charset="0"/>
                <a:cs typeface="Times New Roman" panose="02020603050405020304" pitchFamily="18" charset="0"/>
              </a:rPr>
              <a:t>N</a:t>
            </a:r>
            <a:r>
              <a:rPr lang="pt-BR" sz="1100" b="1" dirty="0">
                <a:effectLst/>
                <a:latin typeface="Montserrat" panose="00000500000000000000" pitchFamily="2" charset="0"/>
                <a:ea typeface="Aptos" panose="020B0004020202020204" pitchFamily="34" charset="0"/>
                <a:cs typeface="Times New Roman" panose="02020603050405020304" pitchFamily="18" charset="0"/>
              </a:rPr>
              <a:t>F0002</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29" name="Google Shape;101;p16">
            <a:extLst>
              <a:ext uri="{FF2B5EF4-FFF2-40B4-BE49-F238E27FC236}">
                <a16:creationId xmlns:a16="http://schemas.microsoft.com/office/drawing/2014/main" id="{A2589440-6091-D5A7-6713-49CAC1AFF8FD}"/>
              </a:ext>
            </a:extLst>
          </p:cNvPr>
          <p:cNvSpPr txBox="1"/>
          <p:nvPr/>
        </p:nvSpPr>
        <p:spPr>
          <a:xfrm>
            <a:off x="7890935" y="535889"/>
            <a:ext cx="1083329"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700" dirty="0">
                <a:effectLst/>
                <a:latin typeface="Montserrat" panose="00000500000000000000" pitchFamily="2" charset="0"/>
                <a:ea typeface="Aptos" panose="020B0004020202020204" pitchFamily="34" charset="0"/>
                <a:cs typeface="Times New Roman" panose="02020603050405020304" pitchFamily="18" charset="0"/>
              </a:rPr>
              <a:t>A identidade visual da marca deve estar presente em todos os elementos do produto</a:t>
            </a:r>
            <a:endParaRPr sz="700" dirty="0">
              <a:solidFill>
                <a:schemeClr val="dk1"/>
              </a:solidFill>
              <a:latin typeface="Montserrat" panose="00000500000000000000" pitchFamily="2" charset="0"/>
              <a:ea typeface="Montserrat"/>
              <a:cs typeface="Montserrat"/>
              <a:sym typeface="Montserrat"/>
            </a:endParaRPr>
          </a:p>
        </p:txBody>
      </p:sp>
      <p:sp>
        <p:nvSpPr>
          <p:cNvPr id="30" name="Google Shape;102;p16">
            <a:extLst>
              <a:ext uri="{FF2B5EF4-FFF2-40B4-BE49-F238E27FC236}">
                <a16:creationId xmlns:a16="http://schemas.microsoft.com/office/drawing/2014/main" id="{E5C73B2A-C507-904B-06EB-E25334F7334D}"/>
              </a:ext>
            </a:extLst>
          </p:cNvPr>
          <p:cNvSpPr txBox="1"/>
          <p:nvPr/>
        </p:nvSpPr>
        <p:spPr>
          <a:xfrm>
            <a:off x="7924072" y="210395"/>
            <a:ext cx="81796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NF0003</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33" name="Símbolo de &quot;Não Permitido&quot; 32">
            <a:extLst>
              <a:ext uri="{FF2B5EF4-FFF2-40B4-BE49-F238E27FC236}">
                <a16:creationId xmlns:a16="http://schemas.microsoft.com/office/drawing/2014/main" id="{6CA58E5C-4181-7B13-9482-1172F3C32CAE}"/>
              </a:ext>
            </a:extLst>
          </p:cNvPr>
          <p:cNvSpPr/>
          <p:nvPr/>
        </p:nvSpPr>
        <p:spPr>
          <a:xfrm>
            <a:off x="8667850" y="244041"/>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35" name="Imagem 34">
            <a:extLst>
              <a:ext uri="{FF2B5EF4-FFF2-40B4-BE49-F238E27FC236}">
                <a16:creationId xmlns:a16="http://schemas.microsoft.com/office/drawing/2014/main" id="{CE3F726A-466E-C50C-95B4-4EED459EE53F}"/>
              </a:ext>
            </a:extLst>
          </p:cNvPr>
          <p:cNvPicPr>
            <a:picLocks noChangeAspect="1"/>
          </p:cNvPicPr>
          <p:nvPr/>
        </p:nvPicPr>
        <p:blipFill>
          <a:blip r:embed="rId4"/>
          <a:stretch>
            <a:fillRect/>
          </a:stretch>
        </p:blipFill>
        <p:spPr>
          <a:xfrm>
            <a:off x="624850" y="1506344"/>
            <a:ext cx="7592192" cy="3491523"/>
          </a:xfrm>
          <a:prstGeom prst="rect">
            <a:avLst/>
          </a:prstGeom>
        </p:spPr>
      </p:pic>
      <p:sp>
        <p:nvSpPr>
          <p:cNvPr id="36" name="Símbolo de &quot;Não Permitido&quot; 35">
            <a:extLst>
              <a:ext uri="{FF2B5EF4-FFF2-40B4-BE49-F238E27FC236}">
                <a16:creationId xmlns:a16="http://schemas.microsoft.com/office/drawing/2014/main" id="{C55E9431-0AA0-ED17-2A94-8E8417AC5CFA}"/>
              </a:ext>
            </a:extLst>
          </p:cNvPr>
          <p:cNvSpPr/>
          <p:nvPr/>
        </p:nvSpPr>
        <p:spPr>
          <a:xfrm>
            <a:off x="7545708" y="238449"/>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29980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1592425" y="646147"/>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Não-Funcionais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11/</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09" name="Google Shape;109;p16"/>
          <p:cNvPicPr preferRelativeResize="0"/>
          <p:nvPr/>
        </p:nvPicPr>
        <p:blipFill>
          <a:blip r:embed="rId5">
            <a:alphaModFix/>
          </a:blip>
          <a:stretch>
            <a:fillRect/>
          </a:stretch>
        </p:blipFill>
        <p:spPr>
          <a:xfrm>
            <a:off x="8359250" y="4370799"/>
            <a:ext cx="388499" cy="333704"/>
          </a:xfrm>
          <a:prstGeom prst="rect">
            <a:avLst/>
          </a:prstGeom>
          <a:noFill/>
          <a:ln>
            <a:noFill/>
          </a:ln>
        </p:spPr>
      </p:pic>
      <p:sp>
        <p:nvSpPr>
          <p:cNvPr id="7" name="Google Shape;106;p16">
            <a:extLst>
              <a:ext uri="{FF2B5EF4-FFF2-40B4-BE49-F238E27FC236}">
                <a16:creationId xmlns:a16="http://schemas.microsoft.com/office/drawing/2014/main" id="{70B6D1CC-1563-E1CC-285D-50B08E50DFCA}"/>
              </a:ext>
            </a:extLst>
          </p:cNvPr>
          <p:cNvSpPr/>
          <p:nvPr/>
        </p:nvSpPr>
        <p:spPr>
          <a:xfrm>
            <a:off x="7405255" y="224628"/>
            <a:ext cx="1569009"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 name="Google Shape;101;p16">
            <a:extLst>
              <a:ext uri="{FF2B5EF4-FFF2-40B4-BE49-F238E27FC236}">
                <a16:creationId xmlns:a16="http://schemas.microsoft.com/office/drawing/2014/main" id="{A2589440-6091-D5A7-6713-49CAC1AFF8FD}"/>
              </a:ext>
            </a:extLst>
          </p:cNvPr>
          <p:cNvSpPr txBox="1"/>
          <p:nvPr/>
        </p:nvSpPr>
        <p:spPr>
          <a:xfrm>
            <a:off x="7414910" y="438997"/>
            <a:ext cx="1492939" cy="8217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700" dirty="0">
                <a:effectLst/>
                <a:latin typeface="Montserrat" panose="00000500000000000000" pitchFamily="2" charset="0"/>
                <a:ea typeface="Aptos" panose="020B0004020202020204" pitchFamily="34" charset="0"/>
                <a:cs typeface="Times New Roman" panose="02020603050405020304" pitchFamily="18" charset="0"/>
              </a:rPr>
              <a:t>Deve ser capaz de integrar-se com outros sistemas da loja, como o sistema de vendas e o sistema financeiro, para troca de informações de forma eficiente e precisa.</a:t>
            </a:r>
            <a:endParaRPr sz="700" dirty="0">
              <a:solidFill>
                <a:schemeClr val="dk1"/>
              </a:solidFill>
              <a:latin typeface="Montserrat" panose="00000500000000000000" pitchFamily="2" charset="0"/>
              <a:ea typeface="Montserrat"/>
              <a:cs typeface="Montserrat"/>
              <a:sym typeface="Montserrat"/>
            </a:endParaRPr>
          </a:p>
        </p:txBody>
      </p:sp>
      <p:sp>
        <p:nvSpPr>
          <p:cNvPr id="30" name="Google Shape;102;p16">
            <a:extLst>
              <a:ext uri="{FF2B5EF4-FFF2-40B4-BE49-F238E27FC236}">
                <a16:creationId xmlns:a16="http://schemas.microsoft.com/office/drawing/2014/main" id="{E5C73B2A-C507-904B-06EB-E25334F7334D}"/>
              </a:ext>
            </a:extLst>
          </p:cNvPr>
          <p:cNvSpPr txBox="1"/>
          <p:nvPr/>
        </p:nvSpPr>
        <p:spPr>
          <a:xfrm>
            <a:off x="7399074" y="190966"/>
            <a:ext cx="81796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NF0004</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33" name="Símbolo de &quot;Não Permitido&quot; 32">
            <a:extLst>
              <a:ext uri="{FF2B5EF4-FFF2-40B4-BE49-F238E27FC236}">
                <a16:creationId xmlns:a16="http://schemas.microsoft.com/office/drawing/2014/main" id="{6CA58E5C-4181-7B13-9482-1172F3C32CAE}"/>
              </a:ext>
            </a:extLst>
          </p:cNvPr>
          <p:cNvSpPr/>
          <p:nvPr/>
        </p:nvSpPr>
        <p:spPr>
          <a:xfrm>
            <a:off x="8667850" y="244041"/>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2" name="Teste API Completo">
            <a:hlinkClick r:id="" action="ppaction://media"/>
            <a:extLst>
              <a:ext uri="{FF2B5EF4-FFF2-40B4-BE49-F238E27FC236}">
                <a16:creationId xmlns:a16="http://schemas.microsoft.com/office/drawing/2014/main" id="{24086124-C6A5-D694-37A7-1671CC4B054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0237" y="1447775"/>
            <a:ext cx="7266834" cy="3625847"/>
          </a:xfrm>
          <a:prstGeom prst="rect">
            <a:avLst/>
          </a:prstGeom>
        </p:spPr>
      </p:pic>
    </p:spTree>
    <p:extLst>
      <p:ext uri="{BB962C8B-B14F-4D97-AF65-F5344CB8AC3E}">
        <p14:creationId xmlns:p14="http://schemas.microsoft.com/office/powerpoint/2010/main" val="302369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5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12/</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pic>
        <p:nvPicPr>
          <p:cNvPr id="137" name="Google Shape;137;p19"/>
          <p:cNvPicPr preferRelativeResize="0"/>
          <p:nvPr/>
        </p:nvPicPr>
        <p:blipFill>
          <a:blip r:embed="rId3">
            <a:alphaModFix/>
          </a:blip>
          <a:stretch>
            <a:fillRect/>
          </a:stretch>
        </p:blipFill>
        <p:spPr>
          <a:xfrm rot="10800000">
            <a:off x="8359250" y="4565073"/>
            <a:ext cx="388500" cy="388500"/>
          </a:xfrm>
          <a:prstGeom prst="rect">
            <a:avLst/>
          </a:prstGeom>
          <a:noFill/>
          <a:ln>
            <a:noFill/>
          </a:ln>
        </p:spPr>
      </p:pic>
      <p:sp>
        <p:nvSpPr>
          <p:cNvPr id="2" name="Google Shape;97;p16">
            <a:extLst>
              <a:ext uri="{FF2B5EF4-FFF2-40B4-BE49-F238E27FC236}">
                <a16:creationId xmlns:a16="http://schemas.microsoft.com/office/drawing/2014/main" id="{D558957B-1D3C-D158-7938-D8A56EFB1B9A}"/>
              </a:ext>
            </a:extLst>
          </p:cNvPr>
          <p:cNvSpPr txBox="1"/>
          <p:nvPr/>
        </p:nvSpPr>
        <p:spPr>
          <a:xfrm>
            <a:off x="3502433" y="267236"/>
            <a:ext cx="2139132" cy="57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tx1"/>
                </a:solidFill>
                <a:latin typeface="Montserrat ExtraBold"/>
                <a:ea typeface="Montserrat ExtraBold"/>
                <a:cs typeface="Montserrat ExtraBold"/>
                <a:sym typeface="Montserrat ExtraBold"/>
              </a:rPr>
              <a:t>Bug Report</a:t>
            </a:r>
            <a:endParaRPr sz="2500" dirty="0">
              <a:solidFill>
                <a:schemeClr val="tx1"/>
              </a:solidFill>
              <a:latin typeface="Montserrat ExtraBold"/>
              <a:ea typeface="Montserrat ExtraBold"/>
              <a:cs typeface="Montserrat ExtraBold"/>
              <a:sym typeface="Montserrat ExtraBold"/>
            </a:endParaRPr>
          </a:p>
        </p:txBody>
      </p:sp>
      <p:graphicFrame>
        <p:nvGraphicFramePr>
          <p:cNvPr id="4" name="Tabela 3">
            <a:extLst>
              <a:ext uri="{FF2B5EF4-FFF2-40B4-BE49-F238E27FC236}">
                <a16:creationId xmlns:a16="http://schemas.microsoft.com/office/drawing/2014/main" id="{2093D409-E46C-927D-1C83-F02826AC7AB2}"/>
              </a:ext>
            </a:extLst>
          </p:cNvPr>
          <p:cNvGraphicFramePr>
            <a:graphicFrameLocks noGrp="1"/>
          </p:cNvGraphicFramePr>
          <p:nvPr>
            <p:extLst>
              <p:ext uri="{D42A27DB-BD31-4B8C-83A1-F6EECF244321}">
                <p14:modId xmlns:p14="http://schemas.microsoft.com/office/powerpoint/2010/main" val="730448554"/>
              </p:ext>
            </p:extLst>
          </p:nvPr>
        </p:nvGraphicFramePr>
        <p:xfrm>
          <a:off x="317272" y="1019752"/>
          <a:ext cx="8509455" cy="914400"/>
        </p:xfrm>
        <a:graphic>
          <a:graphicData uri="http://schemas.openxmlformats.org/drawingml/2006/table">
            <a:tbl>
              <a:tblPr firstRow="1" bandRow="1">
                <a:tableStyleId>{85BE263C-DBD7-4A20-BB59-AAB30ACAA65A}</a:tableStyleId>
              </a:tblPr>
              <a:tblGrid>
                <a:gridCol w="562492">
                  <a:extLst>
                    <a:ext uri="{9D8B030D-6E8A-4147-A177-3AD203B41FA5}">
                      <a16:colId xmlns:a16="http://schemas.microsoft.com/office/drawing/2014/main" val="1750917645"/>
                    </a:ext>
                  </a:extLst>
                </a:gridCol>
                <a:gridCol w="1328498">
                  <a:extLst>
                    <a:ext uri="{9D8B030D-6E8A-4147-A177-3AD203B41FA5}">
                      <a16:colId xmlns:a16="http://schemas.microsoft.com/office/drawing/2014/main" val="2375327249"/>
                    </a:ext>
                  </a:extLst>
                </a:gridCol>
                <a:gridCol w="1941174">
                  <a:extLst>
                    <a:ext uri="{9D8B030D-6E8A-4147-A177-3AD203B41FA5}">
                      <a16:colId xmlns:a16="http://schemas.microsoft.com/office/drawing/2014/main" val="2276661293"/>
                    </a:ext>
                  </a:extLst>
                </a:gridCol>
                <a:gridCol w="1149928">
                  <a:extLst>
                    <a:ext uri="{9D8B030D-6E8A-4147-A177-3AD203B41FA5}">
                      <a16:colId xmlns:a16="http://schemas.microsoft.com/office/drawing/2014/main" val="2943399015"/>
                    </a:ext>
                  </a:extLst>
                </a:gridCol>
                <a:gridCol w="526472">
                  <a:extLst>
                    <a:ext uri="{9D8B030D-6E8A-4147-A177-3AD203B41FA5}">
                      <a16:colId xmlns:a16="http://schemas.microsoft.com/office/drawing/2014/main" val="1803739310"/>
                    </a:ext>
                  </a:extLst>
                </a:gridCol>
                <a:gridCol w="796637">
                  <a:extLst>
                    <a:ext uri="{9D8B030D-6E8A-4147-A177-3AD203B41FA5}">
                      <a16:colId xmlns:a16="http://schemas.microsoft.com/office/drawing/2014/main" val="3660293571"/>
                    </a:ext>
                  </a:extLst>
                </a:gridCol>
                <a:gridCol w="727363">
                  <a:extLst>
                    <a:ext uri="{9D8B030D-6E8A-4147-A177-3AD203B41FA5}">
                      <a16:colId xmlns:a16="http://schemas.microsoft.com/office/drawing/2014/main" val="718527904"/>
                    </a:ext>
                  </a:extLst>
                </a:gridCol>
                <a:gridCol w="845128">
                  <a:extLst>
                    <a:ext uri="{9D8B030D-6E8A-4147-A177-3AD203B41FA5}">
                      <a16:colId xmlns:a16="http://schemas.microsoft.com/office/drawing/2014/main" val="1771856661"/>
                    </a:ext>
                  </a:extLst>
                </a:gridCol>
                <a:gridCol w="631763">
                  <a:extLst>
                    <a:ext uri="{9D8B030D-6E8A-4147-A177-3AD203B41FA5}">
                      <a16:colId xmlns:a16="http://schemas.microsoft.com/office/drawing/2014/main" val="3842306238"/>
                    </a:ext>
                  </a:extLst>
                </a:gridCol>
              </a:tblGrid>
              <a:tr h="199448">
                <a:tc>
                  <a:txBody>
                    <a:bodyPr/>
                    <a:lstStyle/>
                    <a:p>
                      <a:pPr algn="ctr"/>
                      <a:r>
                        <a:rPr lang="pt-BR" sz="800" dirty="0"/>
                        <a:t>ID</a:t>
                      </a:r>
                    </a:p>
                  </a:txBody>
                  <a:tcPr anchor="ctr"/>
                </a:tc>
                <a:tc>
                  <a:txBody>
                    <a:bodyPr/>
                    <a:lstStyle/>
                    <a:p>
                      <a:pPr algn="ctr"/>
                      <a:r>
                        <a:rPr lang="pt-BR" sz="800" dirty="0"/>
                        <a:t>Titulo</a:t>
                      </a:r>
                    </a:p>
                  </a:txBody>
                  <a:tcPr anchor="ctr"/>
                </a:tc>
                <a:tc>
                  <a:txBody>
                    <a:bodyPr/>
                    <a:lstStyle/>
                    <a:p>
                      <a:pPr algn="ctr"/>
                      <a:r>
                        <a:rPr lang="pt-BR" sz="800" dirty="0"/>
                        <a:t>Passo-a-Passo</a:t>
                      </a:r>
                    </a:p>
                  </a:txBody>
                  <a:tcPr anchor="ctr"/>
                </a:tc>
                <a:tc>
                  <a:txBody>
                    <a:bodyPr/>
                    <a:lstStyle/>
                    <a:p>
                      <a:pPr algn="ctr"/>
                      <a:r>
                        <a:rPr lang="pt-BR" sz="800" dirty="0"/>
                        <a:t>Objetivo</a:t>
                      </a:r>
                    </a:p>
                  </a:txBody>
                  <a:tcPr anchor="ctr"/>
                </a:tc>
                <a:tc>
                  <a:txBody>
                    <a:bodyPr/>
                    <a:lstStyle/>
                    <a:p>
                      <a:pPr algn="ctr"/>
                      <a:r>
                        <a:rPr lang="pt-BR" sz="800" dirty="0"/>
                        <a:t>Versão</a:t>
                      </a:r>
                    </a:p>
                  </a:txBody>
                  <a:tcPr anchor="ctr"/>
                </a:tc>
                <a:tc>
                  <a:txBody>
                    <a:bodyPr/>
                    <a:lstStyle/>
                    <a:p>
                      <a:pPr algn="ctr"/>
                      <a:r>
                        <a:rPr lang="pt-BR" sz="800" dirty="0"/>
                        <a:t>Plataforma</a:t>
                      </a:r>
                    </a:p>
                  </a:txBody>
                  <a:tcPr anchor="ctr"/>
                </a:tc>
                <a:tc>
                  <a:txBody>
                    <a:bodyPr/>
                    <a:lstStyle/>
                    <a:p>
                      <a:pPr algn="ctr"/>
                      <a:r>
                        <a:rPr lang="pt-BR" sz="800" dirty="0"/>
                        <a:t>Navegador</a:t>
                      </a:r>
                    </a:p>
                  </a:txBody>
                  <a:tcPr anchor="ctr"/>
                </a:tc>
                <a:tc>
                  <a:txBody>
                    <a:bodyPr/>
                    <a:lstStyle/>
                    <a:p>
                      <a:pPr algn="ctr"/>
                      <a:r>
                        <a:rPr lang="pt-BR" sz="800" dirty="0"/>
                        <a:t>Criticidade</a:t>
                      </a:r>
                    </a:p>
                  </a:txBody>
                  <a:tcPr anchor="ctr"/>
                </a:tc>
                <a:tc>
                  <a:txBody>
                    <a:bodyPr/>
                    <a:lstStyle/>
                    <a:p>
                      <a:pPr algn="ctr"/>
                      <a:r>
                        <a:rPr lang="pt-BR" sz="800" dirty="0"/>
                        <a:t>Status</a:t>
                      </a:r>
                    </a:p>
                  </a:txBody>
                  <a:tcPr anchor="ctr"/>
                </a:tc>
                <a:extLst>
                  <a:ext uri="{0D108BD9-81ED-4DB2-BD59-A6C34878D82A}">
                    <a16:rowId xmlns:a16="http://schemas.microsoft.com/office/drawing/2014/main" val="1898811617"/>
                  </a:ext>
                </a:extLst>
              </a:tr>
              <a:tr h="620799">
                <a:tc>
                  <a:txBody>
                    <a:bodyPr/>
                    <a:lstStyle/>
                    <a:p>
                      <a:pPr algn="ctr"/>
                      <a:r>
                        <a:rPr lang="pt-BR" sz="800" dirty="0">
                          <a:latin typeface="Montserrat" panose="00000500000000000000" pitchFamily="2" charset="0"/>
                        </a:rPr>
                        <a:t>BUG</a:t>
                      </a:r>
                    </a:p>
                    <a:p>
                      <a:pPr algn="ctr"/>
                      <a:r>
                        <a:rPr lang="pt-BR" sz="800" dirty="0">
                          <a:latin typeface="Montserrat" panose="00000500000000000000" pitchFamily="2" charset="0"/>
                        </a:rPr>
                        <a:t>001</a:t>
                      </a:r>
                    </a:p>
                  </a:txBody>
                  <a:tcPr anchor="ctr"/>
                </a:tc>
                <a:tc>
                  <a:txBody>
                    <a:bodyPr/>
                    <a:lstStyle/>
                    <a:p>
                      <a:pPr algn="ctr"/>
                      <a:r>
                        <a:rPr lang="pt-BR" sz="800" dirty="0">
                          <a:latin typeface="Montserrat" panose="00000500000000000000" pitchFamily="2" charset="0"/>
                        </a:rPr>
                        <a:t>Atualização de estoque</a:t>
                      </a:r>
                    </a:p>
                  </a:txBody>
                  <a:tcPr anchor="ctr"/>
                </a:tc>
                <a:tc>
                  <a:txBody>
                    <a:bodyPr/>
                    <a:lstStyle/>
                    <a:p>
                      <a:pPr algn="l"/>
                      <a:r>
                        <a:rPr lang="pt-BR" sz="800" b="1" dirty="0">
                          <a:latin typeface="Montserrat" panose="00000500000000000000" pitchFamily="2" charset="0"/>
                        </a:rPr>
                        <a:t>Dado que</a:t>
                      </a:r>
                      <a:r>
                        <a:rPr lang="pt-BR" sz="800" dirty="0">
                          <a:latin typeface="Montserrat" panose="00000500000000000000" pitchFamily="2" charset="0"/>
                        </a:rPr>
                        <a:t> o usuário queira vender um produto em estoque</a:t>
                      </a:r>
                    </a:p>
                    <a:p>
                      <a:pPr algn="l"/>
                      <a:r>
                        <a:rPr lang="pt-BR" sz="800" b="1" dirty="0">
                          <a:latin typeface="Montserrat" panose="00000500000000000000" pitchFamily="2" charset="0"/>
                        </a:rPr>
                        <a:t>Quando</a:t>
                      </a:r>
                      <a:r>
                        <a:rPr lang="pt-BR" sz="800" dirty="0">
                          <a:latin typeface="Montserrat" panose="00000500000000000000" pitchFamily="2" charset="0"/>
                        </a:rPr>
                        <a:t> escolhe um produto</a:t>
                      </a:r>
                    </a:p>
                    <a:p>
                      <a:pPr algn="l"/>
                      <a:r>
                        <a:rPr lang="pt-BR" sz="800" b="1" dirty="0">
                          <a:latin typeface="Montserrat" panose="00000500000000000000" pitchFamily="2" charset="0"/>
                        </a:rPr>
                        <a:t>Então</a:t>
                      </a:r>
                      <a:r>
                        <a:rPr lang="pt-BR" sz="800" dirty="0">
                          <a:latin typeface="Montserrat" panose="00000500000000000000" pitchFamily="2" charset="0"/>
                        </a:rPr>
                        <a:t> não existe controle de estoque.</a:t>
                      </a:r>
                    </a:p>
                  </a:txBody>
                  <a:tcPr anchor="ctr"/>
                </a:tc>
                <a:tc>
                  <a:txBody>
                    <a:bodyPr/>
                    <a:lstStyle/>
                    <a:p>
                      <a:pPr algn="ctr"/>
                      <a:r>
                        <a:rPr lang="pt-BR" sz="800" dirty="0">
                          <a:latin typeface="Montserrat" panose="00000500000000000000" pitchFamily="2" charset="0"/>
                        </a:rPr>
                        <a:t>É esperado que o sistema faça o controle de estoque</a:t>
                      </a:r>
                    </a:p>
                  </a:txBody>
                  <a:tcPr anchor="ctr"/>
                </a:tc>
                <a:tc>
                  <a:txBody>
                    <a:bodyPr/>
                    <a:lstStyle/>
                    <a:p>
                      <a:pPr algn="ctr"/>
                      <a:r>
                        <a:rPr lang="pt-BR" sz="800" dirty="0">
                          <a:latin typeface="Montserrat" panose="00000500000000000000" pitchFamily="2" charset="0"/>
                        </a:rPr>
                        <a:t>1.0</a:t>
                      </a:r>
                    </a:p>
                  </a:txBody>
                  <a:tcPr anchor="ctr"/>
                </a:tc>
                <a:tc>
                  <a:txBody>
                    <a:bodyPr/>
                    <a:lstStyle/>
                    <a:p>
                      <a:pPr algn="ctr"/>
                      <a:r>
                        <a:rPr lang="pt-BR" sz="800" dirty="0">
                          <a:latin typeface="Montserrat" panose="00000500000000000000" pitchFamily="2" charset="0"/>
                        </a:rPr>
                        <a:t>Windows 11</a:t>
                      </a:r>
                    </a:p>
                  </a:txBody>
                  <a:tcPr anchor="ctr"/>
                </a:tc>
                <a:tc>
                  <a:txBody>
                    <a:bodyPr/>
                    <a:lstStyle/>
                    <a:p>
                      <a:pPr algn="ctr"/>
                      <a:r>
                        <a:rPr lang="pt-BR" sz="800" dirty="0">
                          <a:latin typeface="Montserrat" panose="00000500000000000000" pitchFamily="2" charset="0"/>
                        </a:rPr>
                        <a:t>Firefox</a:t>
                      </a:r>
                    </a:p>
                  </a:txBody>
                  <a:tcPr anchor="ctr"/>
                </a:tc>
                <a:tc>
                  <a:txBody>
                    <a:bodyPr/>
                    <a:lstStyle/>
                    <a:p>
                      <a:pPr algn="ctr"/>
                      <a:r>
                        <a:rPr lang="pt-BR" sz="800" dirty="0">
                          <a:latin typeface="Montserrat" panose="00000500000000000000" pitchFamily="2" charset="0"/>
                        </a:rPr>
                        <a:t>Blocker</a:t>
                      </a:r>
                    </a:p>
                  </a:txBody>
                  <a:tcPr anchor="ctr"/>
                </a:tc>
                <a:tc>
                  <a:txBody>
                    <a:bodyPr/>
                    <a:lstStyle/>
                    <a:p>
                      <a:pPr algn="ctr"/>
                      <a:r>
                        <a:rPr lang="pt-BR" sz="800" dirty="0">
                          <a:latin typeface="Montserrat" panose="00000500000000000000" pitchFamily="2" charset="0"/>
                        </a:rPr>
                        <a:t>Aberto</a:t>
                      </a:r>
                    </a:p>
                  </a:txBody>
                  <a:tcPr anchor="ctr"/>
                </a:tc>
                <a:extLst>
                  <a:ext uri="{0D108BD9-81ED-4DB2-BD59-A6C34878D82A}">
                    <a16:rowId xmlns:a16="http://schemas.microsoft.com/office/drawing/2014/main" val="2907950650"/>
                  </a:ext>
                </a:extLst>
              </a:tr>
            </a:tbl>
          </a:graphicData>
        </a:graphic>
      </p:graphicFrame>
      <p:pic>
        <p:nvPicPr>
          <p:cNvPr id="5" name="Imagem 4">
            <a:extLst>
              <a:ext uri="{FF2B5EF4-FFF2-40B4-BE49-F238E27FC236}">
                <a16:creationId xmlns:a16="http://schemas.microsoft.com/office/drawing/2014/main" id="{49AA93BF-A7B4-A8F7-9B94-3CBC93516E05}"/>
              </a:ext>
            </a:extLst>
          </p:cNvPr>
          <p:cNvPicPr>
            <a:picLocks noChangeAspect="1"/>
          </p:cNvPicPr>
          <p:nvPr/>
        </p:nvPicPr>
        <p:blipFill>
          <a:blip r:embed="rId4"/>
          <a:stretch>
            <a:fillRect/>
          </a:stretch>
        </p:blipFill>
        <p:spPr>
          <a:xfrm>
            <a:off x="317272" y="2038262"/>
            <a:ext cx="3067305" cy="3035496"/>
          </a:xfrm>
          <a:prstGeom prst="rect">
            <a:avLst/>
          </a:prstGeom>
        </p:spPr>
      </p:pic>
      <p:pic>
        <p:nvPicPr>
          <p:cNvPr id="7" name="Imagem 6">
            <a:extLst>
              <a:ext uri="{FF2B5EF4-FFF2-40B4-BE49-F238E27FC236}">
                <a16:creationId xmlns:a16="http://schemas.microsoft.com/office/drawing/2014/main" id="{57788AC5-46F0-DCA5-1CB9-93FECF6527AE}"/>
              </a:ext>
            </a:extLst>
          </p:cNvPr>
          <p:cNvPicPr>
            <a:picLocks noChangeAspect="1"/>
          </p:cNvPicPr>
          <p:nvPr/>
        </p:nvPicPr>
        <p:blipFill>
          <a:blip r:embed="rId5"/>
          <a:stretch>
            <a:fillRect/>
          </a:stretch>
        </p:blipFill>
        <p:spPr>
          <a:xfrm>
            <a:off x="3502433" y="2190112"/>
            <a:ext cx="5324294" cy="28836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13/</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pic>
        <p:nvPicPr>
          <p:cNvPr id="137" name="Google Shape;137;p19"/>
          <p:cNvPicPr preferRelativeResize="0"/>
          <p:nvPr/>
        </p:nvPicPr>
        <p:blipFill>
          <a:blip r:embed="rId3">
            <a:alphaModFix/>
          </a:blip>
          <a:stretch>
            <a:fillRect/>
          </a:stretch>
        </p:blipFill>
        <p:spPr>
          <a:xfrm rot="10800000">
            <a:off x="8359250" y="4565073"/>
            <a:ext cx="388500" cy="388500"/>
          </a:xfrm>
          <a:prstGeom prst="rect">
            <a:avLst/>
          </a:prstGeom>
          <a:noFill/>
          <a:ln>
            <a:noFill/>
          </a:ln>
        </p:spPr>
      </p:pic>
      <p:sp>
        <p:nvSpPr>
          <p:cNvPr id="2" name="Google Shape;97;p16">
            <a:extLst>
              <a:ext uri="{FF2B5EF4-FFF2-40B4-BE49-F238E27FC236}">
                <a16:creationId xmlns:a16="http://schemas.microsoft.com/office/drawing/2014/main" id="{D558957B-1D3C-D158-7938-D8A56EFB1B9A}"/>
              </a:ext>
            </a:extLst>
          </p:cNvPr>
          <p:cNvSpPr txBox="1"/>
          <p:nvPr/>
        </p:nvSpPr>
        <p:spPr>
          <a:xfrm>
            <a:off x="3502433" y="267236"/>
            <a:ext cx="2139132" cy="57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tx1"/>
                </a:solidFill>
                <a:latin typeface="Montserrat ExtraBold"/>
                <a:ea typeface="Montserrat ExtraBold"/>
                <a:cs typeface="Montserrat ExtraBold"/>
                <a:sym typeface="Montserrat ExtraBold"/>
              </a:rPr>
              <a:t>Bug Report</a:t>
            </a:r>
            <a:endParaRPr sz="2500" dirty="0">
              <a:solidFill>
                <a:schemeClr val="tx1"/>
              </a:solidFill>
              <a:latin typeface="Montserrat ExtraBold"/>
              <a:ea typeface="Montserrat ExtraBold"/>
              <a:cs typeface="Montserrat ExtraBold"/>
              <a:sym typeface="Montserrat ExtraBold"/>
            </a:endParaRPr>
          </a:p>
        </p:txBody>
      </p:sp>
      <p:graphicFrame>
        <p:nvGraphicFramePr>
          <p:cNvPr id="4" name="Tabela 3">
            <a:extLst>
              <a:ext uri="{FF2B5EF4-FFF2-40B4-BE49-F238E27FC236}">
                <a16:creationId xmlns:a16="http://schemas.microsoft.com/office/drawing/2014/main" id="{2093D409-E46C-927D-1C83-F02826AC7AB2}"/>
              </a:ext>
            </a:extLst>
          </p:cNvPr>
          <p:cNvGraphicFramePr>
            <a:graphicFrameLocks noGrp="1"/>
          </p:cNvGraphicFramePr>
          <p:nvPr>
            <p:extLst>
              <p:ext uri="{D42A27DB-BD31-4B8C-83A1-F6EECF244321}">
                <p14:modId xmlns:p14="http://schemas.microsoft.com/office/powerpoint/2010/main" val="1686582953"/>
              </p:ext>
            </p:extLst>
          </p:nvPr>
        </p:nvGraphicFramePr>
        <p:xfrm>
          <a:off x="317272" y="1019752"/>
          <a:ext cx="8509455" cy="914400"/>
        </p:xfrm>
        <a:graphic>
          <a:graphicData uri="http://schemas.openxmlformats.org/drawingml/2006/table">
            <a:tbl>
              <a:tblPr firstRow="1" bandRow="1">
                <a:tableStyleId>{85BE263C-DBD7-4A20-BB59-AAB30ACAA65A}</a:tableStyleId>
              </a:tblPr>
              <a:tblGrid>
                <a:gridCol w="562492">
                  <a:extLst>
                    <a:ext uri="{9D8B030D-6E8A-4147-A177-3AD203B41FA5}">
                      <a16:colId xmlns:a16="http://schemas.microsoft.com/office/drawing/2014/main" val="1750917645"/>
                    </a:ext>
                  </a:extLst>
                </a:gridCol>
                <a:gridCol w="1328498">
                  <a:extLst>
                    <a:ext uri="{9D8B030D-6E8A-4147-A177-3AD203B41FA5}">
                      <a16:colId xmlns:a16="http://schemas.microsoft.com/office/drawing/2014/main" val="2375327249"/>
                    </a:ext>
                  </a:extLst>
                </a:gridCol>
                <a:gridCol w="1941174">
                  <a:extLst>
                    <a:ext uri="{9D8B030D-6E8A-4147-A177-3AD203B41FA5}">
                      <a16:colId xmlns:a16="http://schemas.microsoft.com/office/drawing/2014/main" val="2276661293"/>
                    </a:ext>
                  </a:extLst>
                </a:gridCol>
                <a:gridCol w="1149928">
                  <a:extLst>
                    <a:ext uri="{9D8B030D-6E8A-4147-A177-3AD203B41FA5}">
                      <a16:colId xmlns:a16="http://schemas.microsoft.com/office/drawing/2014/main" val="2943399015"/>
                    </a:ext>
                  </a:extLst>
                </a:gridCol>
                <a:gridCol w="526472">
                  <a:extLst>
                    <a:ext uri="{9D8B030D-6E8A-4147-A177-3AD203B41FA5}">
                      <a16:colId xmlns:a16="http://schemas.microsoft.com/office/drawing/2014/main" val="1803739310"/>
                    </a:ext>
                  </a:extLst>
                </a:gridCol>
                <a:gridCol w="796637">
                  <a:extLst>
                    <a:ext uri="{9D8B030D-6E8A-4147-A177-3AD203B41FA5}">
                      <a16:colId xmlns:a16="http://schemas.microsoft.com/office/drawing/2014/main" val="3660293571"/>
                    </a:ext>
                  </a:extLst>
                </a:gridCol>
                <a:gridCol w="727363">
                  <a:extLst>
                    <a:ext uri="{9D8B030D-6E8A-4147-A177-3AD203B41FA5}">
                      <a16:colId xmlns:a16="http://schemas.microsoft.com/office/drawing/2014/main" val="718527904"/>
                    </a:ext>
                  </a:extLst>
                </a:gridCol>
                <a:gridCol w="845128">
                  <a:extLst>
                    <a:ext uri="{9D8B030D-6E8A-4147-A177-3AD203B41FA5}">
                      <a16:colId xmlns:a16="http://schemas.microsoft.com/office/drawing/2014/main" val="1771856661"/>
                    </a:ext>
                  </a:extLst>
                </a:gridCol>
                <a:gridCol w="631763">
                  <a:extLst>
                    <a:ext uri="{9D8B030D-6E8A-4147-A177-3AD203B41FA5}">
                      <a16:colId xmlns:a16="http://schemas.microsoft.com/office/drawing/2014/main" val="3842306238"/>
                    </a:ext>
                  </a:extLst>
                </a:gridCol>
              </a:tblGrid>
              <a:tr h="199448">
                <a:tc>
                  <a:txBody>
                    <a:bodyPr/>
                    <a:lstStyle/>
                    <a:p>
                      <a:pPr algn="ctr"/>
                      <a:r>
                        <a:rPr lang="pt-BR" sz="800" dirty="0"/>
                        <a:t>ID</a:t>
                      </a:r>
                    </a:p>
                  </a:txBody>
                  <a:tcPr anchor="ctr"/>
                </a:tc>
                <a:tc>
                  <a:txBody>
                    <a:bodyPr/>
                    <a:lstStyle/>
                    <a:p>
                      <a:pPr algn="ctr"/>
                      <a:r>
                        <a:rPr lang="pt-BR" sz="800" dirty="0"/>
                        <a:t>Titulo</a:t>
                      </a:r>
                    </a:p>
                  </a:txBody>
                  <a:tcPr anchor="ctr"/>
                </a:tc>
                <a:tc>
                  <a:txBody>
                    <a:bodyPr/>
                    <a:lstStyle/>
                    <a:p>
                      <a:pPr algn="ctr"/>
                      <a:r>
                        <a:rPr lang="pt-BR" sz="800" dirty="0"/>
                        <a:t>Passo-a-Passo</a:t>
                      </a:r>
                    </a:p>
                  </a:txBody>
                  <a:tcPr anchor="ctr"/>
                </a:tc>
                <a:tc>
                  <a:txBody>
                    <a:bodyPr/>
                    <a:lstStyle/>
                    <a:p>
                      <a:pPr algn="ctr"/>
                      <a:r>
                        <a:rPr lang="pt-BR" sz="800" dirty="0"/>
                        <a:t>Objetivo</a:t>
                      </a:r>
                    </a:p>
                  </a:txBody>
                  <a:tcPr anchor="ctr"/>
                </a:tc>
                <a:tc>
                  <a:txBody>
                    <a:bodyPr/>
                    <a:lstStyle/>
                    <a:p>
                      <a:pPr algn="ctr"/>
                      <a:r>
                        <a:rPr lang="pt-BR" sz="800" dirty="0"/>
                        <a:t>Versão</a:t>
                      </a:r>
                    </a:p>
                  </a:txBody>
                  <a:tcPr anchor="ctr"/>
                </a:tc>
                <a:tc>
                  <a:txBody>
                    <a:bodyPr/>
                    <a:lstStyle/>
                    <a:p>
                      <a:pPr algn="ctr"/>
                      <a:r>
                        <a:rPr lang="pt-BR" sz="800" dirty="0"/>
                        <a:t>Plataforma</a:t>
                      </a:r>
                    </a:p>
                  </a:txBody>
                  <a:tcPr anchor="ctr"/>
                </a:tc>
                <a:tc>
                  <a:txBody>
                    <a:bodyPr/>
                    <a:lstStyle/>
                    <a:p>
                      <a:pPr algn="ctr"/>
                      <a:r>
                        <a:rPr lang="pt-BR" sz="800" dirty="0"/>
                        <a:t>Navegador</a:t>
                      </a:r>
                    </a:p>
                  </a:txBody>
                  <a:tcPr anchor="ctr"/>
                </a:tc>
                <a:tc>
                  <a:txBody>
                    <a:bodyPr/>
                    <a:lstStyle/>
                    <a:p>
                      <a:pPr algn="ctr"/>
                      <a:r>
                        <a:rPr lang="pt-BR" sz="800" dirty="0"/>
                        <a:t>Criticidade</a:t>
                      </a:r>
                    </a:p>
                  </a:txBody>
                  <a:tcPr anchor="ctr"/>
                </a:tc>
                <a:tc>
                  <a:txBody>
                    <a:bodyPr/>
                    <a:lstStyle/>
                    <a:p>
                      <a:pPr algn="ctr"/>
                      <a:r>
                        <a:rPr lang="pt-BR" sz="800" dirty="0"/>
                        <a:t>Status</a:t>
                      </a:r>
                    </a:p>
                  </a:txBody>
                  <a:tcPr anchor="ctr"/>
                </a:tc>
                <a:extLst>
                  <a:ext uri="{0D108BD9-81ED-4DB2-BD59-A6C34878D82A}">
                    <a16:rowId xmlns:a16="http://schemas.microsoft.com/office/drawing/2014/main" val="1898811617"/>
                  </a:ext>
                </a:extLst>
              </a:tr>
              <a:tr h="62079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BUG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002</a:t>
                      </a:r>
                    </a:p>
                  </a:txBody>
                  <a:tcPr anchor="ctr"/>
                </a:tc>
                <a:tc>
                  <a:txBody>
                    <a:bodyPr/>
                    <a:lstStyle/>
                    <a:p>
                      <a:pPr algn="ctr"/>
                      <a:r>
                        <a:rPr lang="pt-BR" sz="800" dirty="0">
                          <a:latin typeface="Montserrat" panose="00000500000000000000" pitchFamily="2" charset="0"/>
                        </a:rPr>
                        <a:t>Cadastro de Usuário Aberto</a:t>
                      </a:r>
                    </a:p>
                  </a:txBody>
                  <a:tcPr anchor="ctr"/>
                </a:tc>
                <a:tc>
                  <a:txBody>
                    <a:bodyPr/>
                    <a:lstStyle/>
                    <a:p>
                      <a:pPr algn="l"/>
                      <a:r>
                        <a:rPr lang="pt-BR" sz="800" b="1" dirty="0">
                          <a:latin typeface="Montserrat" panose="00000500000000000000" pitchFamily="2" charset="0"/>
                        </a:rPr>
                        <a:t>Dado que</a:t>
                      </a:r>
                      <a:r>
                        <a:rPr lang="pt-BR" sz="800" dirty="0">
                          <a:latin typeface="Montserrat" panose="00000500000000000000" pitchFamily="2" charset="0"/>
                        </a:rPr>
                        <a:t> o usuário externo tente fazer um cadastro</a:t>
                      </a:r>
                    </a:p>
                    <a:p>
                      <a:pPr algn="l"/>
                      <a:r>
                        <a:rPr lang="pt-BR" sz="800" b="1" dirty="0">
                          <a:latin typeface="Montserrat" panose="00000500000000000000" pitchFamily="2" charset="0"/>
                        </a:rPr>
                        <a:t>Quando</a:t>
                      </a:r>
                      <a:r>
                        <a:rPr lang="pt-BR" sz="800" dirty="0">
                          <a:latin typeface="Montserrat" panose="00000500000000000000" pitchFamily="2" charset="0"/>
                        </a:rPr>
                        <a:t> preenche seus dados</a:t>
                      </a:r>
                    </a:p>
                    <a:p>
                      <a:pPr algn="l"/>
                      <a:r>
                        <a:rPr lang="pt-BR" sz="800" b="1" dirty="0">
                          <a:latin typeface="Montserrat" panose="00000500000000000000" pitchFamily="2" charset="0"/>
                        </a:rPr>
                        <a:t>E </a:t>
                      </a:r>
                      <a:r>
                        <a:rPr lang="pt-BR" sz="800" b="0" dirty="0">
                          <a:latin typeface="Montserrat" panose="00000500000000000000" pitchFamily="2" charset="0"/>
                        </a:rPr>
                        <a:t>clica em criar usuário</a:t>
                      </a:r>
                      <a:endParaRPr lang="pt-BR" sz="800" b="1" dirty="0">
                        <a:latin typeface="Montserrat" panose="00000500000000000000" pitchFamily="2" charset="0"/>
                      </a:endParaRPr>
                    </a:p>
                    <a:p>
                      <a:pPr algn="l"/>
                      <a:r>
                        <a:rPr lang="pt-BR" sz="800" b="1" dirty="0">
                          <a:latin typeface="Montserrat" panose="00000500000000000000" pitchFamily="2" charset="0"/>
                        </a:rPr>
                        <a:t>Então</a:t>
                      </a:r>
                      <a:r>
                        <a:rPr lang="pt-BR" sz="800" dirty="0">
                          <a:latin typeface="Montserrat" panose="00000500000000000000" pitchFamily="2" charset="0"/>
                        </a:rPr>
                        <a:t> o novo usuário é criado.</a:t>
                      </a:r>
                    </a:p>
                  </a:txBody>
                  <a:tcPr anchor="ctr"/>
                </a:tc>
                <a:tc>
                  <a:txBody>
                    <a:bodyPr/>
                    <a:lstStyle/>
                    <a:p>
                      <a:pPr algn="ctr"/>
                      <a:r>
                        <a:rPr lang="pt-BR" sz="800" dirty="0">
                          <a:latin typeface="Montserrat" panose="00000500000000000000" pitchFamily="2" charset="0"/>
                        </a:rPr>
                        <a:t>É esperado que apenas usuários administradores consigam fazer novos cadastros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Windows 11</a:t>
                      </a:r>
                    </a:p>
                  </a:txBody>
                  <a:tcPr anchor="ctr"/>
                </a:tc>
                <a:tc>
                  <a:txBody>
                    <a:bodyPr/>
                    <a:lstStyle/>
                    <a:p>
                      <a:pPr algn="ctr"/>
                      <a:r>
                        <a:rPr lang="pt-BR" sz="800" dirty="0">
                          <a:latin typeface="Montserrat" panose="00000500000000000000" pitchFamily="2" charset="0"/>
                        </a:rPr>
                        <a:t>Firefox</a:t>
                      </a:r>
                    </a:p>
                  </a:txBody>
                  <a:tcPr anchor="ctr"/>
                </a:tc>
                <a:tc>
                  <a:txBody>
                    <a:bodyPr/>
                    <a:lstStyle/>
                    <a:p>
                      <a:pPr algn="ctr"/>
                      <a:r>
                        <a:rPr lang="pt-BR" sz="800" dirty="0">
                          <a:latin typeface="Montserrat" panose="00000500000000000000" pitchFamily="2" charset="0"/>
                        </a:rPr>
                        <a:t>Grave</a:t>
                      </a:r>
                    </a:p>
                  </a:txBody>
                  <a:tcPr anchor="ctr"/>
                </a:tc>
                <a:tc>
                  <a:txBody>
                    <a:bodyPr/>
                    <a:lstStyle/>
                    <a:p>
                      <a:pPr algn="ctr"/>
                      <a:r>
                        <a:rPr lang="pt-BR" sz="800" dirty="0">
                          <a:latin typeface="Montserrat" panose="00000500000000000000" pitchFamily="2" charset="0"/>
                        </a:rPr>
                        <a:t>Aberto</a:t>
                      </a:r>
                    </a:p>
                  </a:txBody>
                  <a:tcPr anchor="ctr"/>
                </a:tc>
                <a:extLst>
                  <a:ext uri="{0D108BD9-81ED-4DB2-BD59-A6C34878D82A}">
                    <a16:rowId xmlns:a16="http://schemas.microsoft.com/office/drawing/2014/main" val="2907950650"/>
                  </a:ext>
                </a:extLst>
              </a:tr>
            </a:tbl>
          </a:graphicData>
        </a:graphic>
      </p:graphicFrame>
      <p:pic>
        <p:nvPicPr>
          <p:cNvPr id="5" name="Imagem 4">
            <a:extLst>
              <a:ext uri="{FF2B5EF4-FFF2-40B4-BE49-F238E27FC236}">
                <a16:creationId xmlns:a16="http://schemas.microsoft.com/office/drawing/2014/main" id="{66220688-F15A-F68F-837D-98A30DC8A783}"/>
              </a:ext>
            </a:extLst>
          </p:cNvPr>
          <p:cNvPicPr>
            <a:picLocks noChangeAspect="1"/>
          </p:cNvPicPr>
          <p:nvPr/>
        </p:nvPicPr>
        <p:blipFill rotWithShape="1">
          <a:blip r:embed="rId4"/>
          <a:srcRect r="46419"/>
          <a:stretch/>
        </p:blipFill>
        <p:spPr>
          <a:xfrm>
            <a:off x="317272" y="2124349"/>
            <a:ext cx="2565413" cy="2829225"/>
          </a:xfrm>
          <a:prstGeom prst="rect">
            <a:avLst/>
          </a:prstGeom>
        </p:spPr>
      </p:pic>
      <p:pic>
        <p:nvPicPr>
          <p:cNvPr id="7" name="Imagem 6">
            <a:extLst>
              <a:ext uri="{FF2B5EF4-FFF2-40B4-BE49-F238E27FC236}">
                <a16:creationId xmlns:a16="http://schemas.microsoft.com/office/drawing/2014/main" id="{53CA7EDB-2442-8FBA-614F-C604E2BB850B}"/>
              </a:ext>
            </a:extLst>
          </p:cNvPr>
          <p:cNvPicPr>
            <a:picLocks noChangeAspect="1"/>
          </p:cNvPicPr>
          <p:nvPr/>
        </p:nvPicPr>
        <p:blipFill rotWithShape="1">
          <a:blip r:embed="rId5"/>
          <a:srcRect l="3026"/>
          <a:stretch/>
        </p:blipFill>
        <p:spPr>
          <a:xfrm>
            <a:off x="3115159" y="2121346"/>
            <a:ext cx="5711568" cy="2832101"/>
          </a:xfrm>
          <a:prstGeom prst="rect">
            <a:avLst/>
          </a:prstGeom>
        </p:spPr>
      </p:pic>
    </p:spTree>
    <p:extLst>
      <p:ext uri="{BB962C8B-B14F-4D97-AF65-F5344CB8AC3E}">
        <p14:creationId xmlns:p14="http://schemas.microsoft.com/office/powerpoint/2010/main" val="389190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14/</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pic>
        <p:nvPicPr>
          <p:cNvPr id="137" name="Google Shape;137;p19"/>
          <p:cNvPicPr preferRelativeResize="0"/>
          <p:nvPr/>
        </p:nvPicPr>
        <p:blipFill>
          <a:blip r:embed="rId3">
            <a:alphaModFix/>
          </a:blip>
          <a:stretch>
            <a:fillRect/>
          </a:stretch>
        </p:blipFill>
        <p:spPr>
          <a:xfrm rot="10800000">
            <a:off x="8359250" y="4565073"/>
            <a:ext cx="388500" cy="388500"/>
          </a:xfrm>
          <a:prstGeom prst="rect">
            <a:avLst/>
          </a:prstGeom>
          <a:noFill/>
          <a:ln>
            <a:noFill/>
          </a:ln>
        </p:spPr>
      </p:pic>
      <p:sp>
        <p:nvSpPr>
          <p:cNvPr id="2" name="Google Shape;97;p16">
            <a:extLst>
              <a:ext uri="{FF2B5EF4-FFF2-40B4-BE49-F238E27FC236}">
                <a16:creationId xmlns:a16="http://schemas.microsoft.com/office/drawing/2014/main" id="{D558957B-1D3C-D158-7938-D8A56EFB1B9A}"/>
              </a:ext>
            </a:extLst>
          </p:cNvPr>
          <p:cNvSpPr txBox="1"/>
          <p:nvPr/>
        </p:nvSpPr>
        <p:spPr>
          <a:xfrm>
            <a:off x="3502433" y="267236"/>
            <a:ext cx="2139132" cy="57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tx1"/>
                </a:solidFill>
                <a:latin typeface="Montserrat ExtraBold"/>
                <a:ea typeface="Montserrat ExtraBold"/>
                <a:cs typeface="Montserrat ExtraBold"/>
                <a:sym typeface="Montserrat ExtraBold"/>
              </a:rPr>
              <a:t>Bug Report</a:t>
            </a:r>
            <a:endParaRPr sz="2500" dirty="0">
              <a:solidFill>
                <a:schemeClr val="tx1"/>
              </a:solidFill>
              <a:latin typeface="Montserrat ExtraBold"/>
              <a:ea typeface="Montserrat ExtraBold"/>
              <a:cs typeface="Montserrat ExtraBold"/>
              <a:sym typeface="Montserrat ExtraBold"/>
            </a:endParaRPr>
          </a:p>
        </p:txBody>
      </p:sp>
      <p:graphicFrame>
        <p:nvGraphicFramePr>
          <p:cNvPr id="4" name="Tabela 3">
            <a:extLst>
              <a:ext uri="{FF2B5EF4-FFF2-40B4-BE49-F238E27FC236}">
                <a16:creationId xmlns:a16="http://schemas.microsoft.com/office/drawing/2014/main" id="{2093D409-E46C-927D-1C83-F02826AC7AB2}"/>
              </a:ext>
            </a:extLst>
          </p:cNvPr>
          <p:cNvGraphicFramePr>
            <a:graphicFrameLocks noGrp="1"/>
          </p:cNvGraphicFramePr>
          <p:nvPr>
            <p:extLst>
              <p:ext uri="{D42A27DB-BD31-4B8C-83A1-F6EECF244321}">
                <p14:modId xmlns:p14="http://schemas.microsoft.com/office/powerpoint/2010/main" val="1331569402"/>
              </p:ext>
            </p:extLst>
          </p:nvPr>
        </p:nvGraphicFramePr>
        <p:xfrm>
          <a:off x="317272" y="1019752"/>
          <a:ext cx="8509455" cy="1036320"/>
        </p:xfrm>
        <a:graphic>
          <a:graphicData uri="http://schemas.openxmlformats.org/drawingml/2006/table">
            <a:tbl>
              <a:tblPr firstRow="1" bandRow="1">
                <a:tableStyleId>{85BE263C-DBD7-4A20-BB59-AAB30ACAA65A}</a:tableStyleId>
              </a:tblPr>
              <a:tblGrid>
                <a:gridCol w="562492">
                  <a:extLst>
                    <a:ext uri="{9D8B030D-6E8A-4147-A177-3AD203B41FA5}">
                      <a16:colId xmlns:a16="http://schemas.microsoft.com/office/drawing/2014/main" val="1750917645"/>
                    </a:ext>
                  </a:extLst>
                </a:gridCol>
                <a:gridCol w="1328498">
                  <a:extLst>
                    <a:ext uri="{9D8B030D-6E8A-4147-A177-3AD203B41FA5}">
                      <a16:colId xmlns:a16="http://schemas.microsoft.com/office/drawing/2014/main" val="2375327249"/>
                    </a:ext>
                  </a:extLst>
                </a:gridCol>
                <a:gridCol w="1941174">
                  <a:extLst>
                    <a:ext uri="{9D8B030D-6E8A-4147-A177-3AD203B41FA5}">
                      <a16:colId xmlns:a16="http://schemas.microsoft.com/office/drawing/2014/main" val="2276661293"/>
                    </a:ext>
                  </a:extLst>
                </a:gridCol>
                <a:gridCol w="1149928">
                  <a:extLst>
                    <a:ext uri="{9D8B030D-6E8A-4147-A177-3AD203B41FA5}">
                      <a16:colId xmlns:a16="http://schemas.microsoft.com/office/drawing/2014/main" val="2943399015"/>
                    </a:ext>
                  </a:extLst>
                </a:gridCol>
                <a:gridCol w="526472">
                  <a:extLst>
                    <a:ext uri="{9D8B030D-6E8A-4147-A177-3AD203B41FA5}">
                      <a16:colId xmlns:a16="http://schemas.microsoft.com/office/drawing/2014/main" val="1803739310"/>
                    </a:ext>
                  </a:extLst>
                </a:gridCol>
                <a:gridCol w="796637">
                  <a:extLst>
                    <a:ext uri="{9D8B030D-6E8A-4147-A177-3AD203B41FA5}">
                      <a16:colId xmlns:a16="http://schemas.microsoft.com/office/drawing/2014/main" val="3660293571"/>
                    </a:ext>
                  </a:extLst>
                </a:gridCol>
                <a:gridCol w="727363">
                  <a:extLst>
                    <a:ext uri="{9D8B030D-6E8A-4147-A177-3AD203B41FA5}">
                      <a16:colId xmlns:a16="http://schemas.microsoft.com/office/drawing/2014/main" val="718527904"/>
                    </a:ext>
                  </a:extLst>
                </a:gridCol>
                <a:gridCol w="845128">
                  <a:extLst>
                    <a:ext uri="{9D8B030D-6E8A-4147-A177-3AD203B41FA5}">
                      <a16:colId xmlns:a16="http://schemas.microsoft.com/office/drawing/2014/main" val="1771856661"/>
                    </a:ext>
                  </a:extLst>
                </a:gridCol>
                <a:gridCol w="631763">
                  <a:extLst>
                    <a:ext uri="{9D8B030D-6E8A-4147-A177-3AD203B41FA5}">
                      <a16:colId xmlns:a16="http://schemas.microsoft.com/office/drawing/2014/main" val="3842306238"/>
                    </a:ext>
                  </a:extLst>
                </a:gridCol>
              </a:tblGrid>
              <a:tr h="199448">
                <a:tc>
                  <a:txBody>
                    <a:bodyPr/>
                    <a:lstStyle/>
                    <a:p>
                      <a:pPr algn="ctr"/>
                      <a:r>
                        <a:rPr lang="pt-BR" sz="800" dirty="0"/>
                        <a:t>ID</a:t>
                      </a:r>
                    </a:p>
                  </a:txBody>
                  <a:tcPr anchor="ctr"/>
                </a:tc>
                <a:tc>
                  <a:txBody>
                    <a:bodyPr/>
                    <a:lstStyle/>
                    <a:p>
                      <a:pPr algn="ctr"/>
                      <a:r>
                        <a:rPr lang="pt-BR" sz="800" dirty="0"/>
                        <a:t>Titulo</a:t>
                      </a:r>
                    </a:p>
                  </a:txBody>
                  <a:tcPr anchor="ctr"/>
                </a:tc>
                <a:tc>
                  <a:txBody>
                    <a:bodyPr/>
                    <a:lstStyle/>
                    <a:p>
                      <a:pPr algn="ctr"/>
                      <a:r>
                        <a:rPr lang="pt-BR" sz="800" dirty="0"/>
                        <a:t>Passo-a-Passo</a:t>
                      </a:r>
                    </a:p>
                  </a:txBody>
                  <a:tcPr anchor="ctr"/>
                </a:tc>
                <a:tc>
                  <a:txBody>
                    <a:bodyPr/>
                    <a:lstStyle/>
                    <a:p>
                      <a:pPr algn="ctr"/>
                      <a:r>
                        <a:rPr lang="pt-BR" sz="800" dirty="0"/>
                        <a:t>Objetivo</a:t>
                      </a:r>
                    </a:p>
                  </a:txBody>
                  <a:tcPr anchor="ctr"/>
                </a:tc>
                <a:tc>
                  <a:txBody>
                    <a:bodyPr/>
                    <a:lstStyle/>
                    <a:p>
                      <a:pPr algn="ctr"/>
                      <a:r>
                        <a:rPr lang="pt-BR" sz="800" dirty="0"/>
                        <a:t>Versão</a:t>
                      </a:r>
                    </a:p>
                  </a:txBody>
                  <a:tcPr anchor="ctr"/>
                </a:tc>
                <a:tc>
                  <a:txBody>
                    <a:bodyPr/>
                    <a:lstStyle/>
                    <a:p>
                      <a:pPr algn="ctr"/>
                      <a:r>
                        <a:rPr lang="pt-BR" sz="800" dirty="0"/>
                        <a:t>Plataforma</a:t>
                      </a:r>
                    </a:p>
                  </a:txBody>
                  <a:tcPr anchor="ctr"/>
                </a:tc>
                <a:tc>
                  <a:txBody>
                    <a:bodyPr/>
                    <a:lstStyle/>
                    <a:p>
                      <a:pPr algn="ctr"/>
                      <a:r>
                        <a:rPr lang="pt-BR" sz="800" dirty="0"/>
                        <a:t>Navegador</a:t>
                      </a:r>
                    </a:p>
                  </a:txBody>
                  <a:tcPr anchor="ctr"/>
                </a:tc>
                <a:tc>
                  <a:txBody>
                    <a:bodyPr/>
                    <a:lstStyle/>
                    <a:p>
                      <a:pPr algn="ctr"/>
                      <a:r>
                        <a:rPr lang="pt-BR" sz="800" dirty="0"/>
                        <a:t>Criticidade</a:t>
                      </a:r>
                    </a:p>
                  </a:txBody>
                  <a:tcPr anchor="ctr"/>
                </a:tc>
                <a:tc>
                  <a:txBody>
                    <a:bodyPr/>
                    <a:lstStyle/>
                    <a:p>
                      <a:pPr algn="ctr"/>
                      <a:r>
                        <a:rPr lang="pt-BR" sz="800" dirty="0"/>
                        <a:t>Status</a:t>
                      </a:r>
                    </a:p>
                  </a:txBody>
                  <a:tcPr anchor="ctr"/>
                </a:tc>
                <a:extLst>
                  <a:ext uri="{0D108BD9-81ED-4DB2-BD59-A6C34878D82A}">
                    <a16:rowId xmlns:a16="http://schemas.microsoft.com/office/drawing/2014/main" val="1898811617"/>
                  </a:ext>
                </a:extLst>
              </a:tr>
              <a:tr h="620799">
                <a:tc>
                  <a:txBody>
                    <a:bodyPr/>
                    <a:lstStyle/>
                    <a:p>
                      <a:pPr algn="ctr"/>
                      <a:r>
                        <a:rPr lang="pt-BR" sz="800" dirty="0">
                          <a:latin typeface="Montserrat" panose="00000500000000000000" pitchFamily="2" charset="0"/>
                        </a:rPr>
                        <a:t>BUG</a:t>
                      </a:r>
                    </a:p>
                    <a:p>
                      <a:pPr algn="ctr"/>
                      <a:r>
                        <a:rPr lang="pt-BR" sz="800" dirty="0">
                          <a:latin typeface="Montserrat" panose="00000500000000000000" pitchFamily="2" charset="0"/>
                        </a:rPr>
                        <a:t>003</a:t>
                      </a:r>
                    </a:p>
                  </a:txBody>
                  <a:tcPr anchor="ctr"/>
                </a:tc>
                <a:tc>
                  <a:txBody>
                    <a:bodyPr/>
                    <a:lstStyle/>
                    <a:p>
                      <a:pPr algn="ctr"/>
                      <a:r>
                        <a:rPr lang="pt-BR" sz="800" dirty="0">
                          <a:latin typeface="Montserrat" panose="00000500000000000000" pitchFamily="2" charset="0"/>
                        </a:rPr>
                        <a:t>Mudança de idioma indisponível</a:t>
                      </a:r>
                    </a:p>
                  </a:txBody>
                  <a:tcPr anchor="ctr"/>
                </a:tc>
                <a:tc>
                  <a:txBody>
                    <a:bodyPr/>
                    <a:lstStyle/>
                    <a:p>
                      <a:pPr algn="l"/>
                      <a:r>
                        <a:rPr lang="pt-BR" sz="800" b="1" dirty="0">
                          <a:latin typeface="Montserrat" panose="00000500000000000000" pitchFamily="2" charset="0"/>
                        </a:rPr>
                        <a:t>Dado que</a:t>
                      </a:r>
                      <a:r>
                        <a:rPr lang="pt-BR" sz="800" dirty="0">
                          <a:latin typeface="Montserrat" panose="00000500000000000000" pitchFamily="2" charset="0"/>
                        </a:rPr>
                        <a:t> usuários do mundo todo acessem o sistema</a:t>
                      </a:r>
                    </a:p>
                    <a:p>
                      <a:pPr algn="l"/>
                      <a:r>
                        <a:rPr lang="pt-BR" sz="800" b="1" dirty="0">
                          <a:latin typeface="Montserrat" panose="00000500000000000000" pitchFamily="2" charset="0"/>
                        </a:rPr>
                        <a:t>Quando</a:t>
                      </a:r>
                      <a:r>
                        <a:rPr lang="pt-BR" sz="800" dirty="0">
                          <a:latin typeface="Montserrat" panose="00000500000000000000" pitchFamily="2" charset="0"/>
                        </a:rPr>
                        <a:t> abrem a página</a:t>
                      </a:r>
                    </a:p>
                    <a:p>
                      <a:pPr algn="l"/>
                      <a:r>
                        <a:rPr lang="pt-BR" sz="800" b="1" dirty="0">
                          <a:latin typeface="Montserrat" panose="00000500000000000000" pitchFamily="2" charset="0"/>
                        </a:rPr>
                        <a:t>Então</a:t>
                      </a:r>
                      <a:r>
                        <a:rPr lang="pt-BR" sz="800" dirty="0">
                          <a:latin typeface="Montserrat" panose="00000500000000000000" pitchFamily="2" charset="0"/>
                        </a:rPr>
                        <a:t> não conseguem entender o idioma.</a:t>
                      </a:r>
                    </a:p>
                  </a:txBody>
                  <a:tcPr anchor="ctr"/>
                </a:tc>
                <a:tc>
                  <a:txBody>
                    <a:bodyPr/>
                    <a:lstStyle/>
                    <a:p>
                      <a:pPr algn="ctr"/>
                      <a:r>
                        <a:rPr lang="pt-BR" sz="800" dirty="0">
                          <a:latin typeface="Montserrat" panose="00000500000000000000" pitchFamily="2" charset="0"/>
                        </a:rPr>
                        <a:t>É esperado ter opções de traduções no sistema, para compreensão dos facilitadores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Windows 11</a:t>
                      </a:r>
                    </a:p>
                  </a:txBody>
                  <a:tcPr anchor="ctr"/>
                </a:tc>
                <a:tc>
                  <a:txBody>
                    <a:bodyPr/>
                    <a:lstStyle/>
                    <a:p>
                      <a:pPr algn="ctr"/>
                      <a:r>
                        <a:rPr lang="pt-BR" sz="800" dirty="0">
                          <a:latin typeface="Montserrat" panose="00000500000000000000" pitchFamily="2" charset="0"/>
                        </a:rPr>
                        <a:t>Firefox</a:t>
                      </a:r>
                    </a:p>
                  </a:txBody>
                  <a:tcPr anchor="ctr"/>
                </a:tc>
                <a:tc>
                  <a:txBody>
                    <a:bodyPr/>
                    <a:lstStyle/>
                    <a:p>
                      <a:pPr algn="ctr"/>
                      <a:r>
                        <a:rPr lang="pt-BR" sz="800" dirty="0">
                          <a:latin typeface="Montserrat" panose="00000500000000000000" pitchFamily="2" charset="0"/>
                        </a:rPr>
                        <a:t>Moderada</a:t>
                      </a:r>
                    </a:p>
                  </a:txBody>
                  <a:tcPr anchor="ctr"/>
                </a:tc>
                <a:tc>
                  <a:txBody>
                    <a:bodyPr/>
                    <a:lstStyle/>
                    <a:p>
                      <a:pPr algn="ctr"/>
                      <a:r>
                        <a:rPr lang="pt-BR" sz="800" dirty="0">
                          <a:latin typeface="Montserrat" panose="00000500000000000000" pitchFamily="2" charset="0"/>
                        </a:rPr>
                        <a:t>Aberto</a:t>
                      </a:r>
                    </a:p>
                  </a:txBody>
                  <a:tcPr anchor="ctr"/>
                </a:tc>
                <a:extLst>
                  <a:ext uri="{0D108BD9-81ED-4DB2-BD59-A6C34878D82A}">
                    <a16:rowId xmlns:a16="http://schemas.microsoft.com/office/drawing/2014/main" val="2907950650"/>
                  </a:ext>
                </a:extLst>
              </a:tr>
            </a:tbl>
          </a:graphicData>
        </a:graphic>
      </p:graphicFrame>
      <p:pic>
        <p:nvPicPr>
          <p:cNvPr id="5" name="Imagem 4">
            <a:extLst>
              <a:ext uri="{FF2B5EF4-FFF2-40B4-BE49-F238E27FC236}">
                <a16:creationId xmlns:a16="http://schemas.microsoft.com/office/drawing/2014/main" id="{0D319212-68FC-1B4C-9FC7-9E5C07AE4053}"/>
              </a:ext>
            </a:extLst>
          </p:cNvPr>
          <p:cNvPicPr>
            <a:picLocks noChangeAspect="1"/>
          </p:cNvPicPr>
          <p:nvPr/>
        </p:nvPicPr>
        <p:blipFill>
          <a:blip r:embed="rId4"/>
          <a:stretch>
            <a:fillRect/>
          </a:stretch>
        </p:blipFill>
        <p:spPr>
          <a:xfrm>
            <a:off x="317272" y="2160218"/>
            <a:ext cx="5192375" cy="2797767"/>
          </a:xfrm>
          <a:prstGeom prst="rect">
            <a:avLst/>
          </a:prstGeom>
        </p:spPr>
      </p:pic>
      <p:pic>
        <p:nvPicPr>
          <p:cNvPr id="7" name="Imagem 6">
            <a:extLst>
              <a:ext uri="{FF2B5EF4-FFF2-40B4-BE49-F238E27FC236}">
                <a16:creationId xmlns:a16="http://schemas.microsoft.com/office/drawing/2014/main" id="{A407D1A9-FC21-9140-AF01-038B0DA53B59}"/>
              </a:ext>
            </a:extLst>
          </p:cNvPr>
          <p:cNvPicPr>
            <a:picLocks noChangeAspect="1"/>
          </p:cNvPicPr>
          <p:nvPr/>
        </p:nvPicPr>
        <p:blipFill>
          <a:blip r:embed="rId5"/>
          <a:stretch>
            <a:fillRect/>
          </a:stretch>
        </p:blipFill>
        <p:spPr>
          <a:xfrm>
            <a:off x="5903591" y="2160219"/>
            <a:ext cx="2923136" cy="2793356"/>
          </a:xfrm>
          <a:prstGeom prst="rect">
            <a:avLst/>
          </a:prstGeom>
        </p:spPr>
      </p:pic>
    </p:spTree>
    <p:extLst>
      <p:ext uri="{BB962C8B-B14F-4D97-AF65-F5344CB8AC3E}">
        <p14:creationId xmlns:p14="http://schemas.microsoft.com/office/powerpoint/2010/main" val="1978631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15/</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pic>
        <p:nvPicPr>
          <p:cNvPr id="137" name="Google Shape;137;p19"/>
          <p:cNvPicPr preferRelativeResize="0"/>
          <p:nvPr/>
        </p:nvPicPr>
        <p:blipFill>
          <a:blip r:embed="rId3">
            <a:alphaModFix/>
          </a:blip>
          <a:stretch>
            <a:fillRect/>
          </a:stretch>
        </p:blipFill>
        <p:spPr>
          <a:xfrm rot="10800000">
            <a:off x="8359250" y="4565073"/>
            <a:ext cx="388500" cy="388500"/>
          </a:xfrm>
          <a:prstGeom prst="rect">
            <a:avLst/>
          </a:prstGeom>
          <a:noFill/>
          <a:ln>
            <a:noFill/>
          </a:ln>
        </p:spPr>
      </p:pic>
      <p:sp>
        <p:nvSpPr>
          <p:cNvPr id="2" name="Google Shape;97;p16">
            <a:extLst>
              <a:ext uri="{FF2B5EF4-FFF2-40B4-BE49-F238E27FC236}">
                <a16:creationId xmlns:a16="http://schemas.microsoft.com/office/drawing/2014/main" id="{D558957B-1D3C-D158-7938-D8A56EFB1B9A}"/>
              </a:ext>
            </a:extLst>
          </p:cNvPr>
          <p:cNvSpPr txBox="1"/>
          <p:nvPr/>
        </p:nvSpPr>
        <p:spPr>
          <a:xfrm>
            <a:off x="3502433" y="267236"/>
            <a:ext cx="2139132" cy="57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tx1"/>
                </a:solidFill>
                <a:latin typeface="Montserrat ExtraBold"/>
                <a:ea typeface="Montserrat ExtraBold"/>
                <a:cs typeface="Montserrat ExtraBold"/>
                <a:sym typeface="Montserrat ExtraBold"/>
              </a:rPr>
              <a:t>Bug Report</a:t>
            </a:r>
            <a:endParaRPr sz="2500" dirty="0">
              <a:solidFill>
                <a:schemeClr val="tx1"/>
              </a:solidFill>
              <a:latin typeface="Montserrat ExtraBold"/>
              <a:ea typeface="Montserrat ExtraBold"/>
              <a:cs typeface="Montserrat ExtraBold"/>
              <a:sym typeface="Montserrat ExtraBold"/>
            </a:endParaRPr>
          </a:p>
        </p:txBody>
      </p:sp>
      <p:graphicFrame>
        <p:nvGraphicFramePr>
          <p:cNvPr id="4" name="Tabela 3">
            <a:extLst>
              <a:ext uri="{FF2B5EF4-FFF2-40B4-BE49-F238E27FC236}">
                <a16:creationId xmlns:a16="http://schemas.microsoft.com/office/drawing/2014/main" id="{2093D409-E46C-927D-1C83-F02826AC7AB2}"/>
              </a:ext>
            </a:extLst>
          </p:cNvPr>
          <p:cNvGraphicFramePr>
            <a:graphicFrameLocks noGrp="1"/>
          </p:cNvGraphicFramePr>
          <p:nvPr>
            <p:extLst>
              <p:ext uri="{D42A27DB-BD31-4B8C-83A1-F6EECF244321}">
                <p14:modId xmlns:p14="http://schemas.microsoft.com/office/powerpoint/2010/main" val="563858974"/>
              </p:ext>
            </p:extLst>
          </p:nvPr>
        </p:nvGraphicFramePr>
        <p:xfrm>
          <a:off x="317272" y="1019752"/>
          <a:ext cx="8509455" cy="1158240"/>
        </p:xfrm>
        <a:graphic>
          <a:graphicData uri="http://schemas.openxmlformats.org/drawingml/2006/table">
            <a:tbl>
              <a:tblPr firstRow="1" bandRow="1">
                <a:tableStyleId>{85BE263C-DBD7-4A20-BB59-AAB30ACAA65A}</a:tableStyleId>
              </a:tblPr>
              <a:tblGrid>
                <a:gridCol w="562492">
                  <a:extLst>
                    <a:ext uri="{9D8B030D-6E8A-4147-A177-3AD203B41FA5}">
                      <a16:colId xmlns:a16="http://schemas.microsoft.com/office/drawing/2014/main" val="1750917645"/>
                    </a:ext>
                  </a:extLst>
                </a:gridCol>
                <a:gridCol w="1328498">
                  <a:extLst>
                    <a:ext uri="{9D8B030D-6E8A-4147-A177-3AD203B41FA5}">
                      <a16:colId xmlns:a16="http://schemas.microsoft.com/office/drawing/2014/main" val="2375327249"/>
                    </a:ext>
                  </a:extLst>
                </a:gridCol>
                <a:gridCol w="1941174">
                  <a:extLst>
                    <a:ext uri="{9D8B030D-6E8A-4147-A177-3AD203B41FA5}">
                      <a16:colId xmlns:a16="http://schemas.microsoft.com/office/drawing/2014/main" val="2276661293"/>
                    </a:ext>
                  </a:extLst>
                </a:gridCol>
                <a:gridCol w="1149928">
                  <a:extLst>
                    <a:ext uri="{9D8B030D-6E8A-4147-A177-3AD203B41FA5}">
                      <a16:colId xmlns:a16="http://schemas.microsoft.com/office/drawing/2014/main" val="2943399015"/>
                    </a:ext>
                  </a:extLst>
                </a:gridCol>
                <a:gridCol w="526472">
                  <a:extLst>
                    <a:ext uri="{9D8B030D-6E8A-4147-A177-3AD203B41FA5}">
                      <a16:colId xmlns:a16="http://schemas.microsoft.com/office/drawing/2014/main" val="1803739310"/>
                    </a:ext>
                  </a:extLst>
                </a:gridCol>
                <a:gridCol w="796637">
                  <a:extLst>
                    <a:ext uri="{9D8B030D-6E8A-4147-A177-3AD203B41FA5}">
                      <a16:colId xmlns:a16="http://schemas.microsoft.com/office/drawing/2014/main" val="3660293571"/>
                    </a:ext>
                  </a:extLst>
                </a:gridCol>
                <a:gridCol w="727363">
                  <a:extLst>
                    <a:ext uri="{9D8B030D-6E8A-4147-A177-3AD203B41FA5}">
                      <a16:colId xmlns:a16="http://schemas.microsoft.com/office/drawing/2014/main" val="718527904"/>
                    </a:ext>
                  </a:extLst>
                </a:gridCol>
                <a:gridCol w="845128">
                  <a:extLst>
                    <a:ext uri="{9D8B030D-6E8A-4147-A177-3AD203B41FA5}">
                      <a16:colId xmlns:a16="http://schemas.microsoft.com/office/drawing/2014/main" val="1771856661"/>
                    </a:ext>
                  </a:extLst>
                </a:gridCol>
                <a:gridCol w="631763">
                  <a:extLst>
                    <a:ext uri="{9D8B030D-6E8A-4147-A177-3AD203B41FA5}">
                      <a16:colId xmlns:a16="http://schemas.microsoft.com/office/drawing/2014/main" val="3842306238"/>
                    </a:ext>
                  </a:extLst>
                </a:gridCol>
              </a:tblGrid>
              <a:tr h="199448">
                <a:tc>
                  <a:txBody>
                    <a:bodyPr/>
                    <a:lstStyle/>
                    <a:p>
                      <a:pPr algn="ctr"/>
                      <a:r>
                        <a:rPr lang="pt-BR" sz="800" dirty="0"/>
                        <a:t>ID</a:t>
                      </a:r>
                    </a:p>
                  </a:txBody>
                  <a:tcPr anchor="ctr"/>
                </a:tc>
                <a:tc>
                  <a:txBody>
                    <a:bodyPr/>
                    <a:lstStyle/>
                    <a:p>
                      <a:pPr algn="ctr"/>
                      <a:r>
                        <a:rPr lang="pt-BR" sz="800" dirty="0"/>
                        <a:t>Titulo</a:t>
                      </a:r>
                    </a:p>
                  </a:txBody>
                  <a:tcPr anchor="ctr"/>
                </a:tc>
                <a:tc>
                  <a:txBody>
                    <a:bodyPr/>
                    <a:lstStyle/>
                    <a:p>
                      <a:pPr algn="ctr"/>
                      <a:r>
                        <a:rPr lang="pt-BR" sz="800" dirty="0"/>
                        <a:t>Passo-a-Passo</a:t>
                      </a:r>
                    </a:p>
                  </a:txBody>
                  <a:tcPr anchor="ctr"/>
                </a:tc>
                <a:tc>
                  <a:txBody>
                    <a:bodyPr/>
                    <a:lstStyle/>
                    <a:p>
                      <a:pPr algn="ctr"/>
                      <a:r>
                        <a:rPr lang="pt-BR" sz="800" dirty="0"/>
                        <a:t>Objetivo</a:t>
                      </a:r>
                    </a:p>
                  </a:txBody>
                  <a:tcPr anchor="ctr"/>
                </a:tc>
                <a:tc>
                  <a:txBody>
                    <a:bodyPr/>
                    <a:lstStyle/>
                    <a:p>
                      <a:pPr algn="ctr"/>
                      <a:r>
                        <a:rPr lang="pt-BR" sz="800" dirty="0"/>
                        <a:t>Versão</a:t>
                      </a:r>
                    </a:p>
                  </a:txBody>
                  <a:tcPr anchor="ctr"/>
                </a:tc>
                <a:tc>
                  <a:txBody>
                    <a:bodyPr/>
                    <a:lstStyle/>
                    <a:p>
                      <a:pPr algn="ctr"/>
                      <a:r>
                        <a:rPr lang="pt-BR" sz="800" dirty="0"/>
                        <a:t>Plataforma</a:t>
                      </a:r>
                    </a:p>
                  </a:txBody>
                  <a:tcPr anchor="ctr"/>
                </a:tc>
                <a:tc>
                  <a:txBody>
                    <a:bodyPr/>
                    <a:lstStyle/>
                    <a:p>
                      <a:pPr algn="ctr"/>
                      <a:r>
                        <a:rPr lang="pt-BR" sz="800" dirty="0"/>
                        <a:t>Navegador</a:t>
                      </a:r>
                    </a:p>
                  </a:txBody>
                  <a:tcPr anchor="ctr"/>
                </a:tc>
                <a:tc>
                  <a:txBody>
                    <a:bodyPr/>
                    <a:lstStyle/>
                    <a:p>
                      <a:pPr algn="ctr"/>
                      <a:r>
                        <a:rPr lang="pt-BR" sz="800" dirty="0"/>
                        <a:t>Criticidade</a:t>
                      </a:r>
                    </a:p>
                  </a:txBody>
                  <a:tcPr anchor="ctr"/>
                </a:tc>
                <a:tc>
                  <a:txBody>
                    <a:bodyPr/>
                    <a:lstStyle/>
                    <a:p>
                      <a:pPr algn="ctr"/>
                      <a:r>
                        <a:rPr lang="pt-BR" sz="800" dirty="0"/>
                        <a:t>Status</a:t>
                      </a:r>
                    </a:p>
                  </a:txBody>
                  <a:tcPr anchor="ctr"/>
                </a:tc>
                <a:extLst>
                  <a:ext uri="{0D108BD9-81ED-4DB2-BD59-A6C34878D82A}">
                    <a16:rowId xmlns:a16="http://schemas.microsoft.com/office/drawing/2014/main" val="1898811617"/>
                  </a:ext>
                </a:extLst>
              </a:tr>
              <a:tr h="620799">
                <a:tc>
                  <a:txBody>
                    <a:bodyPr/>
                    <a:lstStyle/>
                    <a:p>
                      <a:pPr algn="ctr"/>
                      <a:r>
                        <a:rPr lang="pt-BR" sz="800" dirty="0">
                          <a:latin typeface="Montserrat" panose="00000500000000000000" pitchFamily="2" charset="0"/>
                        </a:rPr>
                        <a:t>BUG</a:t>
                      </a:r>
                    </a:p>
                    <a:p>
                      <a:pPr algn="ctr"/>
                      <a:r>
                        <a:rPr lang="pt-BR" sz="800" dirty="0">
                          <a:latin typeface="Montserrat" panose="00000500000000000000" pitchFamily="2" charset="0"/>
                        </a:rPr>
                        <a:t>004</a:t>
                      </a:r>
                    </a:p>
                  </a:txBody>
                  <a:tcPr anchor="ctr"/>
                </a:tc>
                <a:tc>
                  <a:txBody>
                    <a:bodyPr/>
                    <a:lstStyle/>
                    <a:p>
                      <a:pPr algn="ctr"/>
                      <a:r>
                        <a:rPr lang="pt-BR" sz="800" dirty="0">
                          <a:latin typeface="Montserrat" panose="00000500000000000000" pitchFamily="2" charset="0"/>
                        </a:rPr>
                        <a:t>Identidade visual da marca</a:t>
                      </a:r>
                    </a:p>
                  </a:txBody>
                  <a:tcPr anchor="ctr"/>
                </a:tc>
                <a:tc>
                  <a:txBody>
                    <a:bodyPr/>
                    <a:lstStyle/>
                    <a:p>
                      <a:pPr algn="l"/>
                      <a:r>
                        <a:rPr lang="pt-BR" sz="800" b="1" dirty="0">
                          <a:latin typeface="Montserrat" panose="00000500000000000000" pitchFamily="2" charset="0"/>
                        </a:rPr>
                        <a:t>Dado que</a:t>
                      </a:r>
                      <a:r>
                        <a:rPr lang="pt-BR" sz="800" dirty="0">
                          <a:latin typeface="Montserrat" panose="00000500000000000000" pitchFamily="2" charset="0"/>
                        </a:rPr>
                        <a:t> a empresa queira sua identidade visual em todo o produto</a:t>
                      </a:r>
                    </a:p>
                    <a:p>
                      <a:pPr algn="l"/>
                      <a:r>
                        <a:rPr lang="pt-BR" sz="800" b="1" dirty="0">
                          <a:latin typeface="Montserrat" panose="00000500000000000000" pitchFamily="2" charset="0"/>
                        </a:rPr>
                        <a:t>Quando</a:t>
                      </a:r>
                      <a:r>
                        <a:rPr lang="pt-BR" sz="800" dirty="0">
                          <a:latin typeface="Montserrat" panose="00000500000000000000" pitchFamily="2" charset="0"/>
                        </a:rPr>
                        <a:t> abre a página do BackOffice</a:t>
                      </a:r>
                    </a:p>
                    <a:p>
                      <a:pPr algn="l"/>
                      <a:r>
                        <a:rPr lang="pt-BR" sz="800" b="1" dirty="0">
                          <a:latin typeface="Montserrat" panose="00000500000000000000" pitchFamily="2" charset="0"/>
                        </a:rPr>
                        <a:t>Então</a:t>
                      </a:r>
                      <a:r>
                        <a:rPr lang="pt-BR" sz="800" dirty="0">
                          <a:latin typeface="Montserrat" panose="00000500000000000000" pitchFamily="2" charset="0"/>
                        </a:rPr>
                        <a:t> não existem identidades visuais.</a:t>
                      </a:r>
                    </a:p>
                  </a:txBody>
                  <a:tcPr anchor="ctr"/>
                </a:tc>
                <a:tc>
                  <a:txBody>
                    <a:bodyPr/>
                    <a:lstStyle/>
                    <a:p>
                      <a:pPr algn="ctr"/>
                      <a:r>
                        <a:rPr lang="pt-BR" sz="800" dirty="0">
                          <a:latin typeface="Montserrat" panose="00000500000000000000" pitchFamily="2" charset="0"/>
                        </a:rPr>
                        <a:t>É esperado que a identidade visual da marca esteja em todos os elementos do produto</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800" dirty="0">
                          <a:latin typeface="Montserrat" panose="00000500000000000000" pitchFamily="2" charset="0"/>
                        </a:rPr>
                        <a:t>Windows 11</a:t>
                      </a:r>
                    </a:p>
                  </a:txBody>
                  <a:tcPr anchor="ctr"/>
                </a:tc>
                <a:tc>
                  <a:txBody>
                    <a:bodyPr/>
                    <a:lstStyle/>
                    <a:p>
                      <a:pPr algn="ctr"/>
                      <a:r>
                        <a:rPr lang="pt-BR" sz="800" dirty="0">
                          <a:latin typeface="Montserrat" panose="00000500000000000000" pitchFamily="2" charset="0"/>
                        </a:rPr>
                        <a:t>Firefox</a:t>
                      </a:r>
                    </a:p>
                  </a:txBody>
                  <a:tcPr anchor="ctr"/>
                </a:tc>
                <a:tc>
                  <a:txBody>
                    <a:bodyPr/>
                    <a:lstStyle/>
                    <a:p>
                      <a:pPr algn="ctr"/>
                      <a:r>
                        <a:rPr lang="pt-BR" sz="800" dirty="0">
                          <a:latin typeface="Montserrat" panose="00000500000000000000" pitchFamily="2" charset="0"/>
                        </a:rPr>
                        <a:t>Leve</a:t>
                      </a:r>
                    </a:p>
                  </a:txBody>
                  <a:tcPr anchor="ctr"/>
                </a:tc>
                <a:tc>
                  <a:txBody>
                    <a:bodyPr/>
                    <a:lstStyle/>
                    <a:p>
                      <a:pPr algn="ctr"/>
                      <a:r>
                        <a:rPr lang="pt-BR" sz="800" dirty="0">
                          <a:latin typeface="Montserrat" panose="00000500000000000000" pitchFamily="2" charset="0"/>
                        </a:rPr>
                        <a:t>Aberto</a:t>
                      </a:r>
                    </a:p>
                  </a:txBody>
                  <a:tcPr anchor="ctr"/>
                </a:tc>
                <a:extLst>
                  <a:ext uri="{0D108BD9-81ED-4DB2-BD59-A6C34878D82A}">
                    <a16:rowId xmlns:a16="http://schemas.microsoft.com/office/drawing/2014/main" val="2907950650"/>
                  </a:ext>
                </a:extLst>
              </a:tr>
            </a:tbl>
          </a:graphicData>
        </a:graphic>
      </p:graphicFrame>
      <p:pic>
        <p:nvPicPr>
          <p:cNvPr id="5" name="Imagem 4">
            <a:extLst>
              <a:ext uri="{FF2B5EF4-FFF2-40B4-BE49-F238E27FC236}">
                <a16:creationId xmlns:a16="http://schemas.microsoft.com/office/drawing/2014/main" id="{0A627F9C-26AE-104D-D309-3F195016890B}"/>
              </a:ext>
            </a:extLst>
          </p:cNvPr>
          <p:cNvPicPr>
            <a:picLocks noChangeAspect="1"/>
          </p:cNvPicPr>
          <p:nvPr/>
        </p:nvPicPr>
        <p:blipFill>
          <a:blip r:embed="rId4"/>
          <a:stretch>
            <a:fillRect/>
          </a:stretch>
        </p:blipFill>
        <p:spPr>
          <a:xfrm>
            <a:off x="2067087" y="2246336"/>
            <a:ext cx="5009825" cy="2707238"/>
          </a:xfrm>
          <a:prstGeom prst="rect">
            <a:avLst/>
          </a:prstGeom>
        </p:spPr>
      </p:pic>
    </p:spTree>
    <p:extLst>
      <p:ext uri="{BB962C8B-B14F-4D97-AF65-F5344CB8AC3E}">
        <p14:creationId xmlns:p14="http://schemas.microsoft.com/office/powerpoint/2010/main" val="2968168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16/</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pic>
        <p:nvPicPr>
          <p:cNvPr id="137" name="Google Shape;137;p19"/>
          <p:cNvPicPr preferRelativeResize="0"/>
          <p:nvPr/>
        </p:nvPicPr>
        <p:blipFill>
          <a:blip r:embed="rId3">
            <a:alphaModFix/>
          </a:blip>
          <a:stretch>
            <a:fillRect/>
          </a:stretch>
        </p:blipFill>
        <p:spPr>
          <a:xfrm rot="10800000">
            <a:off x="8359250" y="4565073"/>
            <a:ext cx="388500" cy="388500"/>
          </a:xfrm>
          <a:prstGeom prst="rect">
            <a:avLst/>
          </a:prstGeom>
          <a:noFill/>
          <a:ln>
            <a:noFill/>
          </a:ln>
        </p:spPr>
      </p:pic>
      <p:sp>
        <p:nvSpPr>
          <p:cNvPr id="2" name="Google Shape;97;p16">
            <a:extLst>
              <a:ext uri="{FF2B5EF4-FFF2-40B4-BE49-F238E27FC236}">
                <a16:creationId xmlns:a16="http://schemas.microsoft.com/office/drawing/2014/main" id="{D558957B-1D3C-D158-7938-D8A56EFB1B9A}"/>
              </a:ext>
            </a:extLst>
          </p:cNvPr>
          <p:cNvSpPr txBox="1"/>
          <p:nvPr/>
        </p:nvSpPr>
        <p:spPr>
          <a:xfrm>
            <a:off x="3502433" y="267236"/>
            <a:ext cx="2139132" cy="57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tx1"/>
                </a:solidFill>
                <a:latin typeface="Montserrat ExtraBold"/>
                <a:ea typeface="Montserrat ExtraBold"/>
                <a:cs typeface="Montserrat ExtraBold"/>
                <a:sym typeface="Montserrat ExtraBold"/>
              </a:rPr>
              <a:t>Bug Report</a:t>
            </a:r>
            <a:endParaRPr sz="2500" dirty="0">
              <a:solidFill>
                <a:schemeClr val="tx1"/>
              </a:solidFill>
              <a:latin typeface="Montserrat ExtraBold"/>
              <a:ea typeface="Montserrat ExtraBold"/>
              <a:cs typeface="Montserrat ExtraBold"/>
              <a:sym typeface="Montserrat ExtraBold"/>
            </a:endParaRPr>
          </a:p>
        </p:txBody>
      </p:sp>
      <p:sp>
        <p:nvSpPr>
          <p:cNvPr id="3" name="CaixaDeTexto 2">
            <a:extLst>
              <a:ext uri="{FF2B5EF4-FFF2-40B4-BE49-F238E27FC236}">
                <a16:creationId xmlns:a16="http://schemas.microsoft.com/office/drawing/2014/main" id="{3189582B-6077-7EEA-5084-83C8AB7A999B}"/>
              </a:ext>
            </a:extLst>
          </p:cNvPr>
          <p:cNvSpPr txBox="1"/>
          <p:nvPr/>
        </p:nvSpPr>
        <p:spPr>
          <a:xfrm>
            <a:off x="478805" y="1496572"/>
            <a:ext cx="3947150" cy="2585323"/>
          </a:xfrm>
          <a:prstGeom prst="rect">
            <a:avLst/>
          </a:prstGeom>
          <a:noFill/>
        </p:spPr>
        <p:txBody>
          <a:bodyPr wrap="square" rtlCol="0">
            <a:spAutoFit/>
          </a:bodyPr>
          <a:lstStyle/>
          <a:p>
            <a:r>
              <a:rPr lang="pt-BR" sz="1800" b="1" dirty="0">
                <a:latin typeface="Montserrat" panose="00000500000000000000" pitchFamily="2" charset="0"/>
              </a:rPr>
              <a:t>Total de bugs reportados: </a:t>
            </a:r>
            <a:r>
              <a:rPr lang="pt-BR" sz="1800" dirty="0">
                <a:latin typeface="Montserrat" panose="00000500000000000000" pitchFamily="2" charset="0"/>
              </a:rPr>
              <a:t>26</a:t>
            </a:r>
          </a:p>
          <a:p>
            <a:endParaRPr lang="pt-BR" sz="1800" dirty="0">
              <a:latin typeface="Montserrat" panose="00000500000000000000" pitchFamily="2" charset="0"/>
            </a:endParaRPr>
          </a:p>
          <a:p>
            <a:r>
              <a:rPr lang="pt-BR" sz="1800" dirty="0">
                <a:latin typeface="Montserrat" panose="00000500000000000000" pitchFamily="2" charset="0"/>
              </a:rPr>
              <a:t>Críticos/</a:t>
            </a:r>
            <a:r>
              <a:rPr lang="pt-BR" sz="1800" dirty="0" err="1">
                <a:latin typeface="Montserrat" panose="00000500000000000000" pitchFamily="2" charset="0"/>
              </a:rPr>
              <a:t>Blockers</a:t>
            </a:r>
            <a:r>
              <a:rPr lang="pt-BR" sz="1800" dirty="0">
                <a:latin typeface="Montserrat" panose="00000500000000000000" pitchFamily="2" charset="0"/>
              </a:rPr>
              <a:t>: 8</a:t>
            </a:r>
          </a:p>
          <a:p>
            <a:endParaRPr lang="pt-BR" sz="1800" dirty="0">
              <a:latin typeface="Montserrat" panose="00000500000000000000" pitchFamily="2" charset="0"/>
            </a:endParaRPr>
          </a:p>
          <a:p>
            <a:r>
              <a:rPr lang="pt-BR" sz="1800" dirty="0">
                <a:latin typeface="Montserrat" panose="00000500000000000000" pitchFamily="2" charset="0"/>
              </a:rPr>
              <a:t>Graves: 10</a:t>
            </a:r>
          </a:p>
          <a:p>
            <a:endParaRPr lang="pt-BR" sz="1800" dirty="0">
              <a:latin typeface="Montserrat" panose="00000500000000000000" pitchFamily="2" charset="0"/>
            </a:endParaRPr>
          </a:p>
          <a:p>
            <a:r>
              <a:rPr lang="pt-BR" sz="1800" dirty="0">
                <a:latin typeface="Montserrat" panose="00000500000000000000" pitchFamily="2" charset="0"/>
              </a:rPr>
              <a:t>Moderados: 6</a:t>
            </a:r>
          </a:p>
          <a:p>
            <a:endParaRPr lang="pt-BR" sz="1800" dirty="0">
              <a:latin typeface="Montserrat" panose="00000500000000000000" pitchFamily="2" charset="0"/>
            </a:endParaRPr>
          </a:p>
          <a:p>
            <a:r>
              <a:rPr lang="pt-BR" sz="1800" dirty="0">
                <a:latin typeface="Montserrat" panose="00000500000000000000" pitchFamily="2" charset="0"/>
              </a:rPr>
              <a:t>Leves: 2</a:t>
            </a:r>
          </a:p>
        </p:txBody>
      </p:sp>
      <p:graphicFrame>
        <p:nvGraphicFramePr>
          <p:cNvPr id="4" name="Gráfico 3">
            <a:extLst>
              <a:ext uri="{FF2B5EF4-FFF2-40B4-BE49-F238E27FC236}">
                <a16:creationId xmlns:a16="http://schemas.microsoft.com/office/drawing/2014/main" id="{53F98560-F2F8-6CC0-8974-615A8725F4D4}"/>
              </a:ext>
            </a:extLst>
          </p:cNvPr>
          <p:cNvGraphicFramePr>
            <a:graphicFrameLocks/>
          </p:cNvGraphicFramePr>
          <p:nvPr>
            <p:extLst>
              <p:ext uri="{D42A27DB-BD31-4B8C-83A1-F6EECF244321}">
                <p14:modId xmlns:p14="http://schemas.microsoft.com/office/powerpoint/2010/main" val="1932040843"/>
              </p:ext>
            </p:extLst>
          </p:nvPr>
        </p:nvGraphicFramePr>
        <p:xfrm>
          <a:off x="4718046" y="1664073"/>
          <a:ext cx="4029704" cy="241782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900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p:nvPr/>
        </p:nvSpPr>
        <p:spPr>
          <a:xfrm>
            <a:off x="5448175" y="125"/>
            <a:ext cx="36957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a:p>
        </p:txBody>
      </p:sp>
      <p:sp>
        <p:nvSpPr>
          <p:cNvPr id="147" name="Google Shape;147;p20"/>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17/</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pic>
        <p:nvPicPr>
          <p:cNvPr id="148" name="Google Shape;148;p20"/>
          <p:cNvPicPr preferRelativeResize="0"/>
          <p:nvPr/>
        </p:nvPicPr>
        <p:blipFill rotWithShape="1">
          <a:blip r:embed="rId3">
            <a:alphaModFix/>
          </a:blip>
          <a:srcRect l="29360" r="18801"/>
          <a:stretch/>
        </p:blipFill>
        <p:spPr>
          <a:xfrm>
            <a:off x="5070829" y="602000"/>
            <a:ext cx="3063900" cy="3939600"/>
          </a:xfrm>
          <a:prstGeom prst="roundRect">
            <a:avLst>
              <a:gd name="adj" fmla="val 4113"/>
            </a:avLst>
          </a:prstGeom>
          <a:noFill/>
          <a:ln>
            <a:noFill/>
          </a:ln>
          <a:effectLst>
            <a:outerShdw blurRad="400050" dist="85725" dir="3000000" algn="bl" rotWithShape="0">
              <a:srgbClr val="000000">
                <a:alpha val="30000"/>
              </a:srgbClr>
            </a:outerShdw>
          </a:effectLst>
        </p:spPr>
      </p:pic>
      <p:pic>
        <p:nvPicPr>
          <p:cNvPr id="153" name="Google Shape;153;p20"/>
          <p:cNvPicPr preferRelativeResize="0"/>
          <p:nvPr/>
        </p:nvPicPr>
        <p:blipFill>
          <a:blip r:embed="rId4">
            <a:alphaModFix/>
          </a:blip>
          <a:stretch>
            <a:fillRect/>
          </a:stretch>
        </p:blipFill>
        <p:spPr>
          <a:xfrm>
            <a:off x="8359250" y="4370799"/>
            <a:ext cx="388499" cy="333704"/>
          </a:xfrm>
          <a:prstGeom prst="rect">
            <a:avLst/>
          </a:prstGeom>
          <a:noFill/>
          <a:ln>
            <a:noFill/>
          </a:ln>
        </p:spPr>
      </p:pic>
      <p:sp>
        <p:nvSpPr>
          <p:cNvPr id="2" name="Google Shape;97;p16">
            <a:extLst>
              <a:ext uri="{FF2B5EF4-FFF2-40B4-BE49-F238E27FC236}">
                <a16:creationId xmlns:a16="http://schemas.microsoft.com/office/drawing/2014/main" id="{FA40B6FF-464B-231F-54D8-8212EBA0A880}"/>
              </a:ext>
            </a:extLst>
          </p:cNvPr>
          <p:cNvSpPr txBox="1"/>
          <p:nvPr/>
        </p:nvSpPr>
        <p:spPr>
          <a:xfrm>
            <a:off x="603522" y="1524113"/>
            <a:ext cx="4000565" cy="5786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tx1"/>
                </a:solidFill>
                <a:latin typeface="Montserrat ExtraBold"/>
                <a:ea typeface="Montserrat ExtraBold"/>
                <a:cs typeface="Montserrat ExtraBold"/>
                <a:sym typeface="Montserrat ExtraBold"/>
              </a:rPr>
              <a:t>Considerações Finais</a:t>
            </a:r>
            <a:endParaRPr sz="2500" dirty="0">
              <a:solidFill>
                <a:schemeClr val="tx1"/>
              </a:solidFill>
              <a:latin typeface="Montserrat ExtraBold"/>
              <a:ea typeface="Montserrat ExtraBold"/>
              <a:cs typeface="Montserrat ExtraBold"/>
              <a:sym typeface="Montserrat ExtraBold"/>
            </a:endParaRPr>
          </a:p>
        </p:txBody>
      </p:sp>
      <p:sp>
        <p:nvSpPr>
          <p:cNvPr id="3" name="Google Shape;115;p17">
            <a:extLst>
              <a:ext uri="{FF2B5EF4-FFF2-40B4-BE49-F238E27FC236}">
                <a16:creationId xmlns:a16="http://schemas.microsoft.com/office/drawing/2014/main" id="{3E57C226-0B82-4E8B-7D7E-0F1697A01E4F}"/>
              </a:ext>
            </a:extLst>
          </p:cNvPr>
          <p:cNvSpPr txBox="1"/>
          <p:nvPr/>
        </p:nvSpPr>
        <p:spPr>
          <a:xfrm>
            <a:off x="325455" y="2386135"/>
            <a:ext cx="4556700" cy="1236828"/>
          </a:xfrm>
          <a:prstGeom prst="rect">
            <a:avLst/>
          </a:prstGeom>
          <a:noFill/>
          <a:ln>
            <a:noFill/>
          </a:ln>
        </p:spPr>
        <p:txBody>
          <a:bodyPr spcFirstLastPara="1" wrap="square" lIns="91425" tIns="91425" rIns="91425" bIns="91425" anchor="t" anchorCtr="0">
            <a:noAutofit/>
          </a:bodyPr>
          <a:lstStyle/>
          <a:p>
            <a:r>
              <a:rPr lang="pt-BR" sz="1600" dirty="0">
                <a:solidFill>
                  <a:schemeClr val="tx1"/>
                </a:solidFill>
                <a:latin typeface="Montserrat" panose="00000500000000000000" pitchFamily="2" charset="0"/>
              </a:rPr>
              <a:t>O sistema não está apto para ser lançado</a:t>
            </a:r>
            <a:r>
              <a:rPr lang="pt-BR" sz="1600" dirty="0">
                <a:latin typeface="Montserrat" panose="00000500000000000000" pitchFamily="2" charset="0"/>
              </a:rPr>
              <a:t>, uma vez que a maioria dos requisitos iniciais não foi implementada, o que torna seu lançamento inviável no momento.</a:t>
            </a:r>
            <a:endParaRPr lang="pt-BR" sz="1600" dirty="0">
              <a:solidFill>
                <a:schemeClr val="tx1"/>
              </a:solidFill>
              <a:latin typeface="Montserrat" panose="000005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p:nvPr/>
        </p:nvSpPr>
        <p:spPr>
          <a:xfrm>
            <a:off x="624850" y="3893825"/>
            <a:ext cx="30786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3200">
                <a:solidFill>
                  <a:schemeClr val="dk1"/>
                </a:solidFill>
                <a:latin typeface="Montserrat ExtraBold"/>
                <a:ea typeface="Montserrat ExtraBold"/>
                <a:cs typeface="Montserrat ExtraBold"/>
                <a:sym typeface="Montserrat ExtraBold"/>
              </a:rPr>
              <a:t>Obrigado(a)!</a:t>
            </a:r>
            <a:endParaRPr sz="3200">
              <a:solidFill>
                <a:schemeClr val="dk1"/>
              </a:solidFill>
              <a:latin typeface="Montserrat ExtraBold"/>
              <a:ea typeface="Montserrat ExtraBold"/>
              <a:cs typeface="Montserrat ExtraBold"/>
              <a:sym typeface="Montserrat ExtraBold"/>
            </a:endParaRPr>
          </a:p>
        </p:txBody>
      </p:sp>
      <p:sp>
        <p:nvSpPr>
          <p:cNvPr id="159" name="Google Shape;159;p21"/>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18/</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pic>
        <p:nvPicPr>
          <p:cNvPr id="160" name="Google Shape;160;p21"/>
          <p:cNvPicPr preferRelativeResize="0"/>
          <p:nvPr/>
        </p:nvPicPr>
        <p:blipFill>
          <a:blip r:embed="rId3">
            <a:alphaModFix/>
          </a:blip>
          <a:stretch>
            <a:fillRect/>
          </a:stretch>
        </p:blipFill>
        <p:spPr>
          <a:xfrm>
            <a:off x="6568425" y="4134725"/>
            <a:ext cx="1584950" cy="315300"/>
          </a:xfrm>
          <a:prstGeom prst="rect">
            <a:avLst/>
          </a:prstGeom>
          <a:noFill/>
          <a:ln>
            <a:noFill/>
          </a:ln>
        </p:spPr>
      </p:pic>
      <p:sp>
        <p:nvSpPr>
          <p:cNvPr id="2" name="CaixaDeTexto 1">
            <a:extLst>
              <a:ext uri="{FF2B5EF4-FFF2-40B4-BE49-F238E27FC236}">
                <a16:creationId xmlns:a16="http://schemas.microsoft.com/office/drawing/2014/main" id="{25D2FA62-38B9-4F3D-6803-5AEA0A27DDF4}"/>
              </a:ext>
            </a:extLst>
          </p:cNvPr>
          <p:cNvSpPr txBox="1"/>
          <p:nvPr/>
        </p:nvSpPr>
        <p:spPr>
          <a:xfrm>
            <a:off x="624850" y="1287775"/>
            <a:ext cx="4668266" cy="1938992"/>
          </a:xfrm>
          <a:prstGeom prst="rect">
            <a:avLst/>
          </a:prstGeom>
          <a:noFill/>
        </p:spPr>
        <p:txBody>
          <a:bodyPr wrap="none" rtlCol="0">
            <a:spAutoFit/>
          </a:bodyPr>
          <a:lstStyle/>
          <a:p>
            <a:r>
              <a:rPr lang="pt-BR" sz="2400" dirty="0">
                <a:solidFill>
                  <a:schemeClr val="tx1"/>
                </a:solidFill>
                <a:latin typeface="Montserrat" panose="00000500000000000000" pitchFamily="2" charset="0"/>
              </a:rPr>
              <a:t>Adam Pereira da Silva</a:t>
            </a:r>
          </a:p>
          <a:p>
            <a:r>
              <a:rPr lang="pt-BR" sz="2400" dirty="0">
                <a:solidFill>
                  <a:schemeClr val="tx1"/>
                </a:solidFill>
                <a:latin typeface="Montserrat" panose="00000500000000000000" pitchFamily="2" charset="0"/>
              </a:rPr>
              <a:t>André Alves de Lima</a:t>
            </a:r>
          </a:p>
          <a:p>
            <a:r>
              <a:rPr lang="pt-BR" sz="2400" dirty="0">
                <a:solidFill>
                  <a:schemeClr val="tx1"/>
                </a:solidFill>
                <a:latin typeface="Montserrat" panose="00000500000000000000" pitchFamily="2" charset="0"/>
              </a:rPr>
              <a:t>Laercio Alexandre de Oliveira</a:t>
            </a:r>
          </a:p>
          <a:p>
            <a:r>
              <a:rPr lang="pt-BR" sz="2400" dirty="0" err="1">
                <a:solidFill>
                  <a:schemeClr val="tx1"/>
                </a:solidFill>
                <a:latin typeface="Montserrat" panose="00000500000000000000" pitchFamily="2" charset="0"/>
              </a:rPr>
              <a:t>Luis</a:t>
            </a:r>
            <a:r>
              <a:rPr lang="pt-BR" sz="2400" dirty="0">
                <a:solidFill>
                  <a:schemeClr val="tx1"/>
                </a:solidFill>
                <a:latin typeface="Montserrat" panose="00000500000000000000" pitchFamily="2" charset="0"/>
              </a:rPr>
              <a:t> Felipe Alves da Silva</a:t>
            </a:r>
          </a:p>
          <a:p>
            <a:r>
              <a:rPr lang="pt-BR" sz="2400" dirty="0">
                <a:solidFill>
                  <a:schemeClr val="tx1"/>
                </a:solidFill>
                <a:latin typeface="Montserrat" panose="00000500000000000000" pitchFamily="2" charset="0"/>
              </a:rPr>
              <a:t>Nicolas Galha Lemes</a:t>
            </a:r>
          </a:p>
        </p:txBody>
      </p:sp>
      <p:pic>
        <p:nvPicPr>
          <p:cNvPr id="4" name="Imagem 3" descr="Desenho de cachorro amarelo">
            <a:extLst>
              <a:ext uri="{FF2B5EF4-FFF2-40B4-BE49-F238E27FC236}">
                <a16:creationId xmlns:a16="http://schemas.microsoft.com/office/drawing/2014/main" id="{BEBAE3A9-D88E-A56F-E493-B0301FC0958E}"/>
              </a:ext>
            </a:extLst>
          </p:cNvPr>
          <p:cNvPicPr>
            <a:picLocks noChangeAspect="1"/>
          </p:cNvPicPr>
          <p:nvPr/>
        </p:nvPicPr>
        <p:blipFill>
          <a:blip r:embed="rId4"/>
          <a:stretch>
            <a:fillRect/>
          </a:stretch>
        </p:blipFill>
        <p:spPr>
          <a:xfrm>
            <a:off x="6248375" y="1304771"/>
            <a:ext cx="1905000" cy="190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4"/>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dk1"/>
                </a:solidFill>
                <a:latin typeface="Montserrat ExtraBold"/>
                <a:ea typeface="Montserrat ExtraBold"/>
                <a:cs typeface="Montserrat ExtraBold"/>
                <a:sym typeface="Montserrat ExtraBold"/>
              </a:rPr>
              <a:t>02/</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sp>
        <p:nvSpPr>
          <p:cNvPr id="67" name="Google Shape;67;p14"/>
          <p:cNvSpPr/>
          <p:nvPr/>
        </p:nvSpPr>
        <p:spPr>
          <a:xfrm>
            <a:off x="5783575" y="125"/>
            <a:ext cx="3360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9" name="Google Shape;69;p14"/>
          <p:cNvPicPr preferRelativeResize="0"/>
          <p:nvPr/>
        </p:nvPicPr>
        <p:blipFill rotWithShape="1">
          <a:blip r:embed="rId3">
            <a:alphaModFix/>
          </a:blip>
          <a:srcRect l="29360" r="18801"/>
          <a:stretch/>
        </p:blipFill>
        <p:spPr>
          <a:xfrm>
            <a:off x="5070829" y="602000"/>
            <a:ext cx="3063900" cy="3939600"/>
          </a:xfrm>
          <a:prstGeom prst="roundRect">
            <a:avLst>
              <a:gd name="adj" fmla="val 4113"/>
            </a:avLst>
          </a:prstGeom>
          <a:noFill/>
          <a:ln>
            <a:noFill/>
          </a:ln>
          <a:effectLst>
            <a:outerShdw blurRad="400050" dist="85725" dir="3000000" algn="bl" rotWithShape="0">
              <a:srgbClr val="000000">
                <a:alpha val="30000"/>
              </a:srgbClr>
            </a:outerShdw>
          </a:effectLst>
        </p:spPr>
      </p:pic>
      <p:pic>
        <p:nvPicPr>
          <p:cNvPr id="70" name="Google Shape;70;p14"/>
          <p:cNvPicPr preferRelativeResize="0"/>
          <p:nvPr/>
        </p:nvPicPr>
        <p:blipFill>
          <a:blip r:embed="rId4">
            <a:alphaModFix/>
          </a:blip>
          <a:stretch>
            <a:fillRect/>
          </a:stretch>
        </p:blipFill>
        <p:spPr>
          <a:xfrm>
            <a:off x="8359250" y="4370799"/>
            <a:ext cx="388499" cy="333704"/>
          </a:xfrm>
          <a:prstGeom prst="rect">
            <a:avLst/>
          </a:prstGeom>
          <a:noFill/>
          <a:ln>
            <a:noFill/>
          </a:ln>
        </p:spPr>
      </p:pic>
      <p:sp>
        <p:nvSpPr>
          <p:cNvPr id="2" name="Google Shape;64;p14">
            <a:extLst>
              <a:ext uri="{FF2B5EF4-FFF2-40B4-BE49-F238E27FC236}">
                <a16:creationId xmlns:a16="http://schemas.microsoft.com/office/drawing/2014/main" id="{44256A65-2F19-BC57-E665-3083304A2C67}"/>
              </a:ext>
            </a:extLst>
          </p:cNvPr>
          <p:cNvSpPr txBox="1"/>
          <p:nvPr/>
        </p:nvSpPr>
        <p:spPr>
          <a:xfrm>
            <a:off x="514014" y="1056374"/>
            <a:ext cx="2901132" cy="62198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dk1"/>
                </a:solidFill>
                <a:latin typeface="Montserrat ExtraBold"/>
                <a:ea typeface="Montserrat ExtraBold"/>
                <a:cs typeface="Montserrat ExtraBold"/>
                <a:sym typeface="Montserrat ExtraBold"/>
              </a:rPr>
              <a:t>Objetivo</a:t>
            </a:r>
            <a:endParaRPr sz="2500" dirty="0">
              <a:solidFill>
                <a:schemeClr val="dk1"/>
              </a:solidFill>
              <a:latin typeface="Montserrat ExtraBold"/>
              <a:ea typeface="Montserrat ExtraBold"/>
              <a:cs typeface="Montserrat ExtraBold"/>
              <a:sym typeface="Montserrat ExtraBold"/>
            </a:endParaRPr>
          </a:p>
        </p:txBody>
      </p:sp>
      <p:sp>
        <p:nvSpPr>
          <p:cNvPr id="3" name="Google Shape;68;p14">
            <a:extLst>
              <a:ext uri="{FF2B5EF4-FFF2-40B4-BE49-F238E27FC236}">
                <a16:creationId xmlns:a16="http://schemas.microsoft.com/office/drawing/2014/main" id="{115F8474-9A7B-6E14-A5B1-66163F76ED97}"/>
              </a:ext>
            </a:extLst>
          </p:cNvPr>
          <p:cNvSpPr txBox="1"/>
          <p:nvPr/>
        </p:nvSpPr>
        <p:spPr>
          <a:xfrm>
            <a:off x="514014" y="1619899"/>
            <a:ext cx="3947150" cy="1088355"/>
          </a:xfrm>
          <a:prstGeom prst="rect">
            <a:avLst/>
          </a:prstGeom>
          <a:noFill/>
          <a:ln>
            <a:noFill/>
          </a:ln>
        </p:spPr>
        <p:txBody>
          <a:bodyPr spcFirstLastPara="1" wrap="square" lIns="91425" tIns="91425" rIns="91425" bIns="91425" anchor="t" anchorCtr="0">
            <a:noAutofit/>
          </a:bodyPr>
          <a:lstStyle/>
          <a:p>
            <a:r>
              <a:rPr lang="pt-BR" sz="1200" dirty="0">
                <a:latin typeface="Montserrat" panose="00000500000000000000" pitchFamily="2" charset="0"/>
              </a:rPr>
              <a:t>O objetivo principal deste projeto é garantir a qualidade e a eficiência do sistema de controle de estoque do Instituto Joga Junto, uma empresa multinacional do ramo têxtil. Para isso, desenvolvemos um conjunto de testes automatizados que cobrem os principais cenários funcionais e de integração do sistema.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dirty="0">
              <a:solidFill>
                <a:srgbClr val="FFC440"/>
              </a:solidFill>
            </a:endParaRPr>
          </a:p>
        </p:txBody>
      </p:sp>
      <p:sp>
        <p:nvSpPr>
          <p:cNvPr id="115" name="Google Shape;115;p17"/>
          <p:cNvSpPr txBox="1"/>
          <p:nvPr/>
        </p:nvSpPr>
        <p:spPr>
          <a:xfrm>
            <a:off x="1262159" y="2442150"/>
            <a:ext cx="4556700" cy="2095500"/>
          </a:xfrm>
          <a:prstGeom prst="rect">
            <a:avLst/>
          </a:prstGeom>
          <a:noFill/>
          <a:ln>
            <a:noFill/>
          </a:ln>
        </p:spPr>
        <p:txBody>
          <a:bodyPr spcFirstLastPara="1" wrap="square" lIns="91425" tIns="91425" rIns="91425" bIns="91425" anchor="t" anchorCtr="0">
            <a:noAutofit/>
          </a:bodyPr>
          <a:lstStyle/>
          <a:p>
            <a:r>
              <a:rPr lang="pt-BR" sz="1600" dirty="0">
                <a:solidFill>
                  <a:schemeClr val="bg1"/>
                </a:solidFill>
                <a:latin typeface="Montserrat" panose="00000500000000000000" pitchFamily="2" charset="0"/>
              </a:rPr>
              <a:t>O Instituto Joga Junto é uma empresa que precisa de um sistema robusto e intuitivo para gerenciamento de estoque, que suporte múltiplos </a:t>
            </a:r>
            <a:r>
              <a:rPr lang="pt-BR" sz="1600" dirty="0">
                <a:solidFill>
                  <a:srgbClr val="FFC440"/>
                </a:solidFill>
                <a:latin typeface="Montserrat" panose="00000500000000000000" pitchFamily="2" charset="0"/>
              </a:rPr>
              <a:t>idiomas e integre-se com sistemas de vendas e financeiros. O sistema deve atender a requisitos específicos e ser testado rigorosamente em um ambiente dedicado.</a:t>
            </a:r>
          </a:p>
        </p:txBody>
      </p:sp>
      <p:sp>
        <p:nvSpPr>
          <p:cNvPr id="116" name="Google Shape;116;p17"/>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03/</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pic>
        <p:nvPicPr>
          <p:cNvPr id="117" name="Google Shape;117;p17"/>
          <p:cNvPicPr preferRelativeResize="0"/>
          <p:nvPr/>
        </p:nvPicPr>
        <p:blipFill>
          <a:blip r:embed="rId3">
            <a:alphaModFix/>
          </a:blip>
          <a:stretch>
            <a:fillRect/>
          </a:stretch>
        </p:blipFill>
        <p:spPr>
          <a:xfrm rot="10800000">
            <a:off x="8359250" y="4343400"/>
            <a:ext cx="388500" cy="388500"/>
          </a:xfrm>
          <a:prstGeom prst="rect">
            <a:avLst/>
          </a:prstGeom>
          <a:noFill/>
          <a:ln>
            <a:noFill/>
          </a:ln>
        </p:spPr>
      </p:pic>
      <p:sp>
        <p:nvSpPr>
          <p:cNvPr id="118" name="Google Shape;118;p17"/>
          <p:cNvSpPr txBox="1"/>
          <p:nvPr/>
        </p:nvSpPr>
        <p:spPr>
          <a:xfrm>
            <a:off x="624850" y="1245850"/>
            <a:ext cx="1036200" cy="8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0" i="1" dirty="0">
                <a:solidFill>
                  <a:srgbClr val="FFC440"/>
                </a:solidFill>
                <a:latin typeface="Montserrat ExtraBold"/>
                <a:ea typeface="Montserrat ExtraBold"/>
                <a:cs typeface="Montserrat ExtraBold"/>
                <a:sym typeface="Montserrat ExtraBold"/>
              </a:rPr>
              <a:t>“</a:t>
            </a:r>
            <a:endParaRPr sz="10000" i="1" dirty="0">
              <a:solidFill>
                <a:srgbClr val="FFC440"/>
              </a:solidFill>
              <a:latin typeface="Montserrat ExtraBold"/>
              <a:ea typeface="Montserrat ExtraBold"/>
              <a:cs typeface="Montserrat ExtraBold"/>
              <a:sym typeface="Montserrat ExtraBold"/>
            </a:endParaRPr>
          </a:p>
        </p:txBody>
      </p:sp>
      <p:pic>
        <p:nvPicPr>
          <p:cNvPr id="119" name="Google Shape;119;p17"/>
          <p:cNvPicPr preferRelativeResize="0"/>
          <p:nvPr/>
        </p:nvPicPr>
        <p:blipFill>
          <a:blip r:embed="rId4">
            <a:alphaModFix/>
          </a:blip>
          <a:stretch>
            <a:fillRect/>
          </a:stretch>
        </p:blipFill>
        <p:spPr>
          <a:xfrm>
            <a:off x="8359250" y="4370799"/>
            <a:ext cx="388499" cy="333704"/>
          </a:xfrm>
          <a:prstGeom prst="rect">
            <a:avLst/>
          </a:prstGeom>
          <a:noFill/>
          <a:ln>
            <a:noFill/>
          </a:ln>
        </p:spPr>
      </p:pic>
      <p:pic>
        <p:nvPicPr>
          <p:cNvPr id="3" name="Imagem 2" descr="Desenho de cachorro amarelo&#10;&#10;Descrição gerada automaticamente">
            <a:extLst>
              <a:ext uri="{FF2B5EF4-FFF2-40B4-BE49-F238E27FC236}">
                <a16:creationId xmlns:a16="http://schemas.microsoft.com/office/drawing/2014/main" id="{9B1638EC-0F2A-C222-C9A7-7C487A2F8DB0}"/>
              </a:ext>
            </a:extLst>
          </p:cNvPr>
          <p:cNvPicPr>
            <a:picLocks noChangeAspect="1"/>
          </p:cNvPicPr>
          <p:nvPr/>
        </p:nvPicPr>
        <p:blipFill>
          <a:blip r:embed="rId5">
            <a:alphaModFix amt="85000"/>
          </a:blip>
          <a:stretch>
            <a:fillRect/>
          </a:stretch>
        </p:blipFill>
        <p:spPr>
          <a:xfrm>
            <a:off x="6577233" y="537150"/>
            <a:ext cx="1905000" cy="1905000"/>
          </a:xfrm>
          <a:prstGeom prst="rect">
            <a:avLst/>
          </a:prstGeom>
        </p:spPr>
      </p:pic>
      <p:sp>
        <p:nvSpPr>
          <p:cNvPr id="4" name="CaixaDeTexto 3">
            <a:extLst>
              <a:ext uri="{FF2B5EF4-FFF2-40B4-BE49-F238E27FC236}">
                <a16:creationId xmlns:a16="http://schemas.microsoft.com/office/drawing/2014/main" id="{E670AA4F-40E1-25D3-4553-66E0C5E0C1F5}"/>
              </a:ext>
            </a:extLst>
          </p:cNvPr>
          <p:cNvSpPr txBox="1"/>
          <p:nvPr/>
        </p:nvSpPr>
        <p:spPr>
          <a:xfrm>
            <a:off x="2729345" y="537150"/>
            <a:ext cx="3089514" cy="1077218"/>
          </a:xfrm>
          <a:prstGeom prst="rect">
            <a:avLst/>
          </a:prstGeom>
          <a:noFill/>
        </p:spPr>
        <p:txBody>
          <a:bodyPr wrap="square" rtlCol="0">
            <a:spAutoFit/>
          </a:bodyPr>
          <a:lstStyle/>
          <a:p>
            <a:pPr algn="r"/>
            <a:r>
              <a:rPr lang="pt-BR" sz="3200" dirty="0">
                <a:solidFill>
                  <a:schemeClr val="bg1"/>
                </a:solidFill>
                <a:latin typeface="Montserrat Black" panose="00000A00000000000000" pitchFamily="2" charset="0"/>
              </a:rPr>
              <a:t>Instituto</a:t>
            </a:r>
            <a:r>
              <a:rPr lang="pt-BR" sz="3200" dirty="0">
                <a:solidFill>
                  <a:srgbClr val="FFC440"/>
                </a:solidFill>
                <a:latin typeface="Montserrat Black" panose="00000A00000000000000" pitchFamily="2" charset="0"/>
              </a:rPr>
              <a:t> Joga Junto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p:nvPr/>
        </p:nvSpPr>
        <p:spPr>
          <a:xfrm>
            <a:off x="13729"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 name="Google Shape;76;p15"/>
          <p:cNvSpPr txBox="1"/>
          <p:nvPr/>
        </p:nvSpPr>
        <p:spPr>
          <a:xfrm>
            <a:off x="624849" y="1082125"/>
            <a:ext cx="3178224"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Processo de</a:t>
            </a:r>
            <a:endParaRPr sz="2500" dirty="0">
              <a:solidFill>
                <a:schemeClr val="lt1"/>
              </a:solidFill>
              <a:latin typeface="Montserrat ExtraBold"/>
              <a:ea typeface="Montserrat ExtraBold"/>
              <a:cs typeface="Montserrat ExtraBold"/>
              <a:sym typeface="Montserrat ExtraBold"/>
            </a:endParaRPr>
          </a:p>
          <a:p>
            <a:pPr marL="0" lvl="0" indent="0" algn="l" rtl="0">
              <a:spcBef>
                <a:spcPts val="0"/>
              </a:spcBef>
              <a:spcAft>
                <a:spcPts val="0"/>
              </a:spcAft>
              <a:buNone/>
            </a:pPr>
            <a:r>
              <a:rPr lang="pt-BR" sz="2500" dirty="0">
                <a:solidFill>
                  <a:srgbClr val="FFC440"/>
                </a:solidFill>
                <a:latin typeface="Montserrat ExtraBold"/>
                <a:ea typeface="Montserrat ExtraBold"/>
                <a:cs typeface="Montserrat ExtraBold"/>
                <a:sym typeface="Montserrat ExtraBold"/>
              </a:rPr>
              <a:t>desenvolvimento</a:t>
            </a:r>
            <a:endParaRPr sz="2500" dirty="0">
              <a:solidFill>
                <a:srgbClr val="FFC440"/>
              </a:solidFill>
              <a:latin typeface="Montserrat ExtraBold"/>
              <a:ea typeface="Montserrat ExtraBold"/>
              <a:cs typeface="Montserrat ExtraBold"/>
              <a:sym typeface="Montserrat ExtraBold"/>
            </a:endParaRPr>
          </a:p>
        </p:txBody>
      </p:sp>
      <p:sp>
        <p:nvSpPr>
          <p:cNvPr id="77" name="Google Shape;77;p15"/>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04/</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sp>
        <p:nvSpPr>
          <p:cNvPr id="79" name="Google Shape;79;p15"/>
          <p:cNvSpPr/>
          <p:nvPr/>
        </p:nvSpPr>
        <p:spPr>
          <a:xfrm>
            <a:off x="769625" y="2270775"/>
            <a:ext cx="2057400" cy="2179200"/>
          </a:xfrm>
          <a:prstGeom prst="roundRect">
            <a:avLst>
              <a:gd name="adj" fmla="val 44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0" name="Google Shape;80;p15"/>
          <p:cNvGrpSpPr/>
          <p:nvPr/>
        </p:nvGrpSpPr>
        <p:grpSpPr>
          <a:xfrm>
            <a:off x="865062" y="2470591"/>
            <a:ext cx="1767900" cy="1523211"/>
            <a:chOff x="575537" y="2049491"/>
            <a:chExt cx="1767900" cy="1523211"/>
          </a:xfrm>
        </p:grpSpPr>
        <p:sp>
          <p:nvSpPr>
            <p:cNvPr id="81" name="Google Shape;81;p15"/>
            <p:cNvSpPr txBox="1"/>
            <p:nvPr/>
          </p:nvSpPr>
          <p:spPr>
            <a:xfrm>
              <a:off x="575537" y="2666102"/>
              <a:ext cx="1767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50" dirty="0">
                  <a:latin typeface="Montserrat" panose="00000500000000000000" pitchFamily="2" charset="0"/>
                </a:rPr>
                <a:t>Elaboração de um plano de testes abrangente, incluindo cenários em </a:t>
              </a:r>
              <a:r>
                <a:rPr lang="pt-BR" sz="1050" dirty="0" err="1">
                  <a:latin typeface="Montserrat" panose="00000500000000000000" pitchFamily="2" charset="0"/>
                </a:rPr>
                <a:t>Gherkin</a:t>
              </a:r>
              <a:r>
                <a:rPr lang="pt-BR" sz="1050" dirty="0">
                  <a:latin typeface="Montserrat" panose="00000500000000000000" pitchFamily="2" charset="0"/>
                </a:rPr>
                <a:t>/BDD.</a:t>
              </a:r>
              <a:endParaRPr sz="1050" dirty="0">
                <a:solidFill>
                  <a:schemeClr val="dk1"/>
                </a:solidFill>
                <a:latin typeface="Montserrat" panose="00000500000000000000" pitchFamily="2" charset="0"/>
                <a:ea typeface="Montserrat"/>
                <a:cs typeface="Montserrat"/>
                <a:sym typeface="Montserrat"/>
              </a:endParaRPr>
            </a:p>
          </p:txBody>
        </p:sp>
        <p:sp>
          <p:nvSpPr>
            <p:cNvPr id="82" name="Google Shape;82;p15"/>
            <p:cNvSpPr txBox="1"/>
            <p:nvPr/>
          </p:nvSpPr>
          <p:spPr>
            <a:xfrm>
              <a:off x="624028" y="2049491"/>
              <a:ext cx="1524848" cy="6001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latin typeface="Montserrat Black" panose="00000A00000000000000" pitchFamily="2" charset="0"/>
                </a:rPr>
                <a:t>Planejamento dos Testes:</a:t>
              </a:r>
              <a:endParaRPr sz="1350" dirty="0">
                <a:solidFill>
                  <a:schemeClr val="dk1"/>
                </a:solidFill>
                <a:latin typeface="Montserrat Black" panose="00000A00000000000000" pitchFamily="2" charset="0"/>
                <a:ea typeface="Montserrat Black"/>
                <a:cs typeface="Montserrat Black"/>
                <a:sym typeface="Montserrat Black"/>
              </a:endParaRPr>
            </a:p>
          </p:txBody>
        </p:sp>
      </p:grpSp>
      <p:sp>
        <p:nvSpPr>
          <p:cNvPr id="83" name="Google Shape;83;p15"/>
          <p:cNvSpPr/>
          <p:nvPr/>
        </p:nvSpPr>
        <p:spPr>
          <a:xfrm>
            <a:off x="2964200" y="2270775"/>
            <a:ext cx="2057400" cy="217920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4" name="Google Shape;84;p15"/>
          <p:cNvGrpSpPr/>
          <p:nvPr/>
        </p:nvGrpSpPr>
        <p:grpSpPr>
          <a:xfrm>
            <a:off x="3108950" y="2470591"/>
            <a:ext cx="1767900" cy="1506734"/>
            <a:chOff x="624850" y="2049491"/>
            <a:chExt cx="1767900" cy="1506734"/>
          </a:xfrm>
        </p:grpSpPr>
        <p:sp>
          <p:nvSpPr>
            <p:cNvPr id="85" name="Google Shape;85;p15"/>
            <p:cNvSpPr txBox="1"/>
            <p:nvPr/>
          </p:nvSpPr>
          <p:spPr>
            <a:xfrm>
              <a:off x="624850" y="2649625"/>
              <a:ext cx="1767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50" dirty="0">
                  <a:latin typeface="Montserrat" panose="00000500000000000000" pitchFamily="2" charset="0"/>
                </a:rPr>
                <a:t>Implementação de testes funcionais e de API, focando em operações críticas como login, cadastro e gerenciamento de produtos.</a:t>
              </a:r>
              <a:endParaRPr sz="1050" dirty="0">
                <a:solidFill>
                  <a:schemeClr val="dk1"/>
                </a:solidFill>
                <a:latin typeface="Montserrat" panose="00000500000000000000" pitchFamily="2" charset="0"/>
                <a:ea typeface="Montserrat"/>
                <a:cs typeface="Montserrat"/>
                <a:sym typeface="Montserrat"/>
              </a:endParaRPr>
            </a:p>
          </p:txBody>
        </p:sp>
        <p:sp>
          <p:nvSpPr>
            <p:cNvPr id="86" name="Google Shape;86;p15"/>
            <p:cNvSpPr txBox="1"/>
            <p:nvPr/>
          </p:nvSpPr>
          <p:spPr>
            <a:xfrm>
              <a:off x="624850" y="2049491"/>
              <a:ext cx="1455300" cy="6001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Execução dos testes:</a:t>
              </a:r>
              <a:endParaRPr sz="1350" dirty="0">
                <a:solidFill>
                  <a:schemeClr val="dk1"/>
                </a:solidFill>
                <a:latin typeface="Montserrat Black"/>
                <a:ea typeface="Montserrat Black"/>
                <a:cs typeface="Montserrat Black"/>
                <a:sym typeface="Montserrat Black"/>
              </a:endParaRPr>
            </a:p>
          </p:txBody>
        </p:sp>
      </p:grpSp>
      <p:sp>
        <p:nvSpPr>
          <p:cNvPr id="87" name="Google Shape;87;p15"/>
          <p:cNvSpPr/>
          <p:nvPr/>
        </p:nvSpPr>
        <p:spPr>
          <a:xfrm>
            <a:off x="5158775" y="2270775"/>
            <a:ext cx="2057400" cy="217920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8" name="Google Shape;88;p15"/>
          <p:cNvPicPr preferRelativeResize="0"/>
          <p:nvPr/>
        </p:nvPicPr>
        <p:blipFill>
          <a:blip r:embed="rId3">
            <a:alphaModFix/>
          </a:blip>
          <a:stretch>
            <a:fillRect/>
          </a:stretch>
        </p:blipFill>
        <p:spPr>
          <a:xfrm>
            <a:off x="8359250" y="4370799"/>
            <a:ext cx="388499" cy="333704"/>
          </a:xfrm>
          <a:prstGeom prst="rect">
            <a:avLst/>
          </a:prstGeom>
          <a:noFill/>
          <a:ln>
            <a:noFill/>
          </a:ln>
        </p:spPr>
      </p:pic>
      <p:grpSp>
        <p:nvGrpSpPr>
          <p:cNvPr id="89" name="Google Shape;89;p15"/>
          <p:cNvGrpSpPr/>
          <p:nvPr/>
        </p:nvGrpSpPr>
        <p:grpSpPr>
          <a:xfrm>
            <a:off x="5303525" y="2470591"/>
            <a:ext cx="1767900" cy="1500675"/>
            <a:chOff x="624850" y="2049491"/>
            <a:chExt cx="1767900" cy="1500675"/>
          </a:xfrm>
        </p:grpSpPr>
        <p:sp>
          <p:nvSpPr>
            <p:cNvPr id="90" name="Google Shape;90;p15"/>
            <p:cNvSpPr txBox="1"/>
            <p:nvPr/>
          </p:nvSpPr>
          <p:spPr>
            <a:xfrm>
              <a:off x="624850" y="2049491"/>
              <a:ext cx="1455300" cy="6001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Automação dos testes:</a:t>
              </a:r>
              <a:endParaRPr sz="1350" dirty="0">
                <a:solidFill>
                  <a:schemeClr val="dk1"/>
                </a:solidFill>
                <a:latin typeface="Montserrat Black"/>
                <a:ea typeface="Montserrat Black"/>
                <a:cs typeface="Montserrat Black"/>
                <a:sym typeface="Montserrat Black"/>
              </a:endParaRPr>
            </a:p>
          </p:txBody>
        </p:sp>
        <p:sp>
          <p:nvSpPr>
            <p:cNvPr id="91" name="Google Shape;91;p15"/>
            <p:cNvSpPr txBox="1"/>
            <p:nvPr/>
          </p:nvSpPr>
          <p:spPr>
            <a:xfrm>
              <a:off x="624850" y="2643566"/>
              <a:ext cx="1767900" cy="906600"/>
            </a:xfrm>
            <a:prstGeom prst="rect">
              <a:avLst/>
            </a:prstGeom>
            <a:noFill/>
            <a:ln>
              <a:noFill/>
            </a:ln>
          </p:spPr>
          <p:txBody>
            <a:bodyPr spcFirstLastPara="1" wrap="square" lIns="91425" tIns="91425" rIns="91425" bIns="91425" anchor="t" anchorCtr="0">
              <a:noAutofit/>
            </a:bodyPr>
            <a:lstStyle/>
            <a:p>
              <a:r>
                <a:rPr lang="pt-BR" sz="1050" dirty="0">
                  <a:latin typeface="Montserrat" panose="00000500000000000000" pitchFamily="2" charset="0"/>
                </a:rPr>
                <a:t>Utilização de ferramentas como </a:t>
              </a:r>
              <a:r>
                <a:rPr lang="pt-BR" sz="1050" dirty="0" err="1">
                  <a:latin typeface="Montserrat" panose="00000500000000000000" pitchFamily="2" charset="0"/>
                </a:rPr>
                <a:t>Selenium</a:t>
              </a:r>
              <a:r>
                <a:rPr lang="pt-BR" sz="1050" dirty="0">
                  <a:latin typeface="Montserrat" panose="00000500000000000000" pitchFamily="2" charset="0"/>
                </a:rPr>
                <a:t> </a:t>
              </a:r>
              <a:r>
                <a:rPr lang="pt-BR" sz="1050" dirty="0" err="1">
                  <a:latin typeface="Montserrat" panose="00000500000000000000" pitchFamily="2" charset="0"/>
                </a:rPr>
                <a:t>WebDriver</a:t>
              </a:r>
              <a:r>
                <a:rPr lang="pt-BR" sz="1050" dirty="0">
                  <a:latin typeface="Montserrat" panose="00000500000000000000" pitchFamily="2" charset="0"/>
                </a:rPr>
                <a:t> para automatizar os testes e garantir a repetibilidade e eficiência do processo.</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05/</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sp>
        <p:nvSpPr>
          <p:cNvPr id="100" name="Google Shape;100;p16"/>
          <p:cNvSpPr/>
          <p:nvPr/>
        </p:nvSpPr>
        <p:spPr>
          <a:xfrm>
            <a:off x="5015062" y="225880"/>
            <a:ext cx="1051500" cy="1113750"/>
          </a:xfrm>
          <a:prstGeom prst="roundRect">
            <a:avLst>
              <a:gd name="adj" fmla="val 44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6"/>
          <p:cNvSpPr txBox="1"/>
          <p:nvPr/>
        </p:nvSpPr>
        <p:spPr>
          <a:xfrm>
            <a:off x="5029070" y="646751"/>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não deve permitir o cadastro de usuário externo</a:t>
            </a:r>
            <a:endParaRPr sz="800" dirty="0">
              <a:solidFill>
                <a:schemeClr val="dk1"/>
              </a:solidFill>
              <a:latin typeface="Montserrat" panose="00000500000000000000" pitchFamily="2" charset="0"/>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103" name="Google Shape;103;p16"/>
          <p:cNvSpPr/>
          <p:nvPr/>
        </p:nvSpPr>
        <p:spPr>
          <a:xfrm>
            <a:off x="6157224" y="225880"/>
            <a:ext cx="1051501" cy="111375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6"/>
          <p:cNvSpPr/>
          <p:nvPr/>
        </p:nvSpPr>
        <p:spPr>
          <a:xfrm>
            <a:off x="7285454" y="225880"/>
            <a:ext cx="1051501"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9" name="Google Shape;109;p16"/>
          <p:cNvPicPr preferRelativeResize="0"/>
          <p:nvPr/>
        </p:nvPicPr>
        <p:blipFill>
          <a:blip r:embed="rId3">
            <a:alphaModFix/>
          </a:blip>
          <a:stretch>
            <a:fillRect/>
          </a:stretch>
        </p:blipFill>
        <p:spPr>
          <a:xfrm>
            <a:off x="8359250" y="4370799"/>
            <a:ext cx="388499" cy="333704"/>
          </a:xfrm>
          <a:prstGeom prst="rect">
            <a:avLst/>
          </a:prstGeom>
          <a:noFill/>
          <a:ln>
            <a:noFill/>
          </a:ln>
        </p:spPr>
      </p:pic>
      <p:sp>
        <p:nvSpPr>
          <p:cNvPr id="4" name="Google Shape;101;p16">
            <a:extLst>
              <a:ext uri="{FF2B5EF4-FFF2-40B4-BE49-F238E27FC236}">
                <a16:creationId xmlns:a16="http://schemas.microsoft.com/office/drawing/2014/main" id="{0DC2C4BC-BC62-2885-66C6-4075DFE9D309}"/>
              </a:ext>
            </a:extLst>
          </p:cNvPr>
          <p:cNvSpPr txBox="1"/>
          <p:nvPr/>
        </p:nvSpPr>
        <p:spPr>
          <a:xfrm>
            <a:off x="6176510" y="646751"/>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login com e-mail e senha</a:t>
            </a:r>
            <a:endParaRPr sz="800" dirty="0">
              <a:solidFill>
                <a:schemeClr val="dk1"/>
              </a:solidFill>
              <a:latin typeface="Montserrat" panose="00000500000000000000" pitchFamily="2" charset="0"/>
              <a:ea typeface="Montserrat"/>
              <a:cs typeface="Montserrat"/>
              <a:sym typeface="Montserrat"/>
            </a:endParaRPr>
          </a:p>
        </p:txBody>
      </p:sp>
      <p:sp>
        <p:nvSpPr>
          <p:cNvPr id="5" name="Google Shape;102;p16">
            <a:extLst>
              <a:ext uri="{FF2B5EF4-FFF2-40B4-BE49-F238E27FC236}">
                <a16:creationId xmlns:a16="http://schemas.microsoft.com/office/drawing/2014/main" id="{6DC2F001-8B23-0B01-DB3A-40635854C24F}"/>
              </a:ext>
            </a:extLst>
          </p:cNvPr>
          <p:cNvSpPr txBox="1"/>
          <p:nvPr/>
        </p:nvSpPr>
        <p:spPr>
          <a:xfrm>
            <a:off x="617651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RF0002</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6" name="Google Shape;101;p16">
            <a:extLst>
              <a:ext uri="{FF2B5EF4-FFF2-40B4-BE49-F238E27FC236}">
                <a16:creationId xmlns:a16="http://schemas.microsoft.com/office/drawing/2014/main" id="{AD8D57B3-A9A2-9814-92B9-1394AF051E28}"/>
              </a:ext>
            </a:extLst>
          </p:cNvPr>
          <p:cNvSpPr txBox="1"/>
          <p:nvPr/>
        </p:nvSpPr>
        <p:spPr>
          <a:xfrm>
            <a:off x="7266525" y="572548"/>
            <a:ext cx="1083329"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cadastro de usuário apenas para administradores</a:t>
            </a:r>
            <a:endParaRPr sz="800" dirty="0">
              <a:solidFill>
                <a:schemeClr val="dk1"/>
              </a:solidFill>
              <a:latin typeface="Montserrat" panose="00000500000000000000" pitchFamily="2" charset="0"/>
              <a:ea typeface="Montserrat"/>
              <a:cs typeface="Montserrat"/>
              <a:sym typeface="Montserrat"/>
            </a:endParaRPr>
          </a:p>
        </p:txBody>
      </p:sp>
      <p:sp>
        <p:nvSpPr>
          <p:cNvPr id="7" name="Google Shape;102;p16">
            <a:extLst>
              <a:ext uri="{FF2B5EF4-FFF2-40B4-BE49-F238E27FC236}">
                <a16:creationId xmlns:a16="http://schemas.microsoft.com/office/drawing/2014/main" id="{4BAEFB87-F397-2355-A81D-BF345715882B}"/>
              </a:ext>
            </a:extLst>
          </p:cNvPr>
          <p:cNvSpPr txBox="1"/>
          <p:nvPr/>
        </p:nvSpPr>
        <p:spPr>
          <a:xfrm>
            <a:off x="7304757" y="378248"/>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RF0003</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0" name="Imagem 9" descr="Padrão do plano de fundo&#10;&#10;Descrição gerada automaticamente">
            <a:extLst>
              <a:ext uri="{FF2B5EF4-FFF2-40B4-BE49-F238E27FC236}">
                <a16:creationId xmlns:a16="http://schemas.microsoft.com/office/drawing/2014/main" id="{9B60EF13-8859-B8B7-1E29-419D10686B7D}"/>
              </a:ext>
            </a:extLst>
          </p:cNvPr>
          <p:cNvPicPr>
            <a:picLocks noChangeAspect="1"/>
          </p:cNvPicPr>
          <p:nvPr/>
        </p:nvPicPr>
        <p:blipFill rotWithShape="1">
          <a:blip r:embed="rId4"/>
          <a:srcRect r="71038"/>
          <a:stretch/>
        </p:blipFill>
        <p:spPr>
          <a:xfrm>
            <a:off x="489918" y="2904255"/>
            <a:ext cx="1413684" cy="1466544"/>
          </a:xfrm>
          <a:prstGeom prst="rect">
            <a:avLst/>
          </a:prstGeom>
        </p:spPr>
      </p:pic>
      <p:pic>
        <p:nvPicPr>
          <p:cNvPr id="12" name="Imagem 11">
            <a:extLst>
              <a:ext uri="{FF2B5EF4-FFF2-40B4-BE49-F238E27FC236}">
                <a16:creationId xmlns:a16="http://schemas.microsoft.com/office/drawing/2014/main" id="{153A4140-4B38-D79A-8F06-79E573397DF7}"/>
              </a:ext>
            </a:extLst>
          </p:cNvPr>
          <p:cNvPicPr>
            <a:picLocks noChangeAspect="1"/>
          </p:cNvPicPr>
          <p:nvPr/>
        </p:nvPicPr>
        <p:blipFill>
          <a:blip r:embed="rId5"/>
          <a:stretch>
            <a:fillRect/>
          </a:stretch>
        </p:blipFill>
        <p:spPr>
          <a:xfrm>
            <a:off x="2045293" y="2904255"/>
            <a:ext cx="1836098" cy="1466544"/>
          </a:xfrm>
          <a:prstGeom prst="rect">
            <a:avLst/>
          </a:prstGeom>
        </p:spPr>
      </p:pic>
      <p:pic>
        <p:nvPicPr>
          <p:cNvPr id="13" name="Imagem 12" descr="Interface gráfica do usuário, Texto, Aplicativo, Email&#10;&#10;Descrição gerada automaticamente">
            <a:extLst>
              <a:ext uri="{FF2B5EF4-FFF2-40B4-BE49-F238E27FC236}">
                <a16:creationId xmlns:a16="http://schemas.microsoft.com/office/drawing/2014/main" id="{515DAE6A-92DA-53A4-06A4-48688DF78938}"/>
              </a:ext>
            </a:extLst>
          </p:cNvPr>
          <p:cNvPicPr>
            <a:picLocks noChangeAspect="1"/>
          </p:cNvPicPr>
          <p:nvPr/>
        </p:nvPicPr>
        <p:blipFill rotWithShape="1">
          <a:blip r:embed="rId6"/>
          <a:srcRect l="29542" t="10724" b="21829"/>
          <a:stretch/>
        </p:blipFill>
        <p:spPr>
          <a:xfrm>
            <a:off x="4023082" y="2902782"/>
            <a:ext cx="2465737" cy="1468017"/>
          </a:xfrm>
          <a:prstGeom prst="rect">
            <a:avLst/>
          </a:prstGeom>
        </p:spPr>
      </p:pic>
      <p:pic>
        <p:nvPicPr>
          <p:cNvPr id="15" name="Imagem 14" descr="Tela de computador com texto preto sobre fundo branco&#10;&#10;Descrição gerada automaticamente">
            <a:extLst>
              <a:ext uri="{FF2B5EF4-FFF2-40B4-BE49-F238E27FC236}">
                <a16:creationId xmlns:a16="http://schemas.microsoft.com/office/drawing/2014/main" id="{42C5B97B-8431-B2F8-3943-7C5464249618}"/>
              </a:ext>
            </a:extLst>
          </p:cNvPr>
          <p:cNvPicPr>
            <a:picLocks noChangeAspect="1"/>
          </p:cNvPicPr>
          <p:nvPr/>
        </p:nvPicPr>
        <p:blipFill rotWithShape="1">
          <a:blip r:embed="rId7"/>
          <a:srcRect l="28914" t="5432" r="4238" b="6097"/>
          <a:stretch/>
        </p:blipFill>
        <p:spPr>
          <a:xfrm>
            <a:off x="6646724" y="2902782"/>
            <a:ext cx="1786879" cy="1468017"/>
          </a:xfrm>
          <a:prstGeom prst="rect">
            <a:avLst/>
          </a:prstGeom>
        </p:spPr>
      </p:pic>
      <p:pic>
        <p:nvPicPr>
          <p:cNvPr id="2" name="Imagem 1" descr="Padrão do plano de fundo&#10;&#10;Descrição gerada automaticamente">
            <a:extLst>
              <a:ext uri="{FF2B5EF4-FFF2-40B4-BE49-F238E27FC236}">
                <a16:creationId xmlns:a16="http://schemas.microsoft.com/office/drawing/2014/main" id="{1AF7F4F9-7C20-EF5B-3746-4E243211B876}"/>
              </a:ext>
            </a:extLst>
          </p:cNvPr>
          <p:cNvPicPr>
            <a:picLocks noChangeAspect="1"/>
          </p:cNvPicPr>
          <p:nvPr/>
        </p:nvPicPr>
        <p:blipFill rotWithShape="1">
          <a:blip r:embed="rId4"/>
          <a:srcRect r="71038"/>
          <a:stretch/>
        </p:blipFill>
        <p:spPr>
          <a:xfrm>
            <a:off x="121751" y="853362"/>
            <a:ext cx="4086580" cy="4239383"/>
          </a:xfrm>
          <a:prstGeom prst="rect">
            <a:avLst/>
          </a:prstGeom>
        </p:spPr>
      </p:pic>
      <p:pic>
        <p:nvPicPr>
          <p:cNvPr id="9" name="Imagem 8">
            <a:extLst>
              <a:ext uri="{FF2B5EF4-FFF2-40B4-BE49-F238E27FC236}">
                <a16:creationId xmlns:a16="http://schemas.microsoft.com/office/drawing/2014/main" id="{3F12B54B-96FD-1179-3A18-E69357F78945}"/>
              </a:ext>
            </a:extLst>
          </p:cNvPr>
          <p:cNvPicPr>
            <a:picLocks noChangeAspect="1"/>
          </p:cNvPicPr>
          <p:nvPr/>
        </p:nvPicPr>
        <p:blipFill>
          <a:blip r:embed="rId5"/>
          <a:stretch>
            <a:fillRect/>
          </a:stretch>
        </p:blipFill>
        <p:spPr>
          <a:xfrm>
            <a:off x="92621" y="861963"/>
            <a:ext cx="5296893" cy="4230782"/>
          </a:xfrm>
          <a:prstGeom prst="rect">
            <a:avLst/>
          </a:prstGeom>
        </p:spPr>
      </p:pic>
      <p:pic>
        <p:nvPicPr>
          <p:cNvPr id="3" name="Imagem 2" descr="Interface gráfica do usuário, Texto, Aplicativo, Email&#10;&#10;Descrição gerada automaticamente">
            <a:extLst>
              <a:ext uri="{FF2B5EF4-FFF2-40B4-BE49-F238E27FC236}">
                <a16:creationId xmlns:a16="http://schemas.microsoft.com/office/drawing/2014/main" id="{AA6C54DD-4E22-1103-3D4D-2F26364F789B}"/>
              </a:ext>
            </a:extLst>
          </p:cNvPr>
          <p:cNvPicPr>
            <a:picLocks noChangeAspect="1"/>
          </p:cNvPicPr>
          <p:nvPr/>
        </p:nvPicPr>
        <p:blipFill rotWithShape="1">
          <a:blip r:embed="rId6"/>
          <a:srcRect l="29542" t="10724" b="21829"/>
          <a:stretch/>
        </p:blipFill>
        <p:spPr>
          <a:xfrm>
            <a:off x="112182" y="1436614"/>
            <a:ext cx="6088727" cy="3625024"/>
          </a:xfrm>
          <a:prstGeom prst="rect">
            <a:avLst/>
          </a:prstGeom>
        </p:spPr>
      </p:pic>
      <p:pic>
        <p:nvPicPr>
          <p:cNvPr id="14" name="Imagem 13" descr="Tela de computador com texto preto sobre fundo branco&#10;&#10;Descrição gerada automaticamente">
            <a:extLst>
              <a:ext uri="{FF2B5EF4-FFF2-40B4-BE49-F238E27FC236}">
                <a16:creationId xmlns:a16="http://schemas.microsoft.com/office/drawing/2014/main" id="{7AAB3912-A121-C140-3091-6EE7CEF6FE61}"/>
              </a:ext>
            </a:extLst>
          </p:cNvPr>
          <p:cNvPicPr>
            <a:picLocks noChangeAspect="1"/>
          </p:cNvPicPr>
          <p:nvPr/>
        </p:nvPicPr>
        <p:blipFill rotWithShape="1">
          <a:blip r:embed="rId7"/>
          <a:srcRect l="28914" t="5432" r="4238" b="6097"/>
          <a:stretch/>
        </p:blipFill>
        <p:spPr>
          <a:xfrm>
            <a:off x="144434" y="757243"/>
            <a:ext cx="5175188" cy="4251694"/>
          </a:xfrm>
          <a:prstGeom prst="rect">
            <a:avLst/>
          </a:prstGeom>
        </p:spPr>
      </p:pic>
      <p:sp>
        <p:nvSpPr>
          <p:cNvPr id="8" name="Símbolo de &quot;Não Permitido&quot; 7">
            <a:extLst>
              <a:ext uri="{FF2B5EF4-FFF2-40B4-BE49-F238E27FC236}">
                <a16:creationId xmlns:a16="http://schemas.microsoft.com/office/drawing/2014/main" id="{C5846D9D-685E-08C9-DD1E-795EAF534418}"/>
              </a:ext>
            </a:extLst>
          </p:cNvPr>
          <p:cNvSpPr/>
          <p:nvPr/>
        </p:nvSpPr>
        <p:spPr>
          <a:xfrm>
            <a:off x="5772848" y="245293"/>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7" name="Gráfico 16" descr="Marca de seleção com preenchimento sólido">
            <a:extLst>
              <a:ext uri="{FF2B5EF4-FFF2-40B4-BE49-F238E27FC236}">
                <a16:creationId xmlns:a16="http://schemas.microsoft.com/office/drawing/2014/main" id="{2B045827-F072-4612-987C-AC28706071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1485" y="75898"/>
            <a:ext cx="454133" cy="454133"/>
          </a:xfrm>
          <a:prstGeom prst="rect">
            <a:avLst/>
          </a:prstGeom>
        </p:spPr>
      </p:pic>
      <p:sp>
        <p:nvSpPr>
          <p:cNvPr id="18" name="Símbolo de &quot;Não Permitido&quot; 17">
            <a:extLst>
              <a:ext uri="{FF2B5EF4-FFF2-40B4-BE49-F238E27FC236}">
                <a16:creationId xmlns:a16="http://schemas.microsoft.com/office/drawing/2014/main" id="{4EB11252-CBCE-F5A2-9A28-A6CA649A1BB8}"/>
              </a:ext>
            </a:extLst>
          </p:cNvPr>
          <p:cNvSpPr/>
          <p:nvPr/>
        </p:nvSpPr>
        <p:spPr>
          <a:xfrm>
            <a:off x="8030541" y="245293"/>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
                                        </p:tgtEl>
                                        <p:attrNameLst>
                                          <p:attrName>ppt_x</p:attrName>
                                        </p:attrNameLst>
                                      </p:cBhvr>
                                      <p:tavLst>
                                        <p:tav tm="0">
                                          <p:val>
                                            <p:strVal val="ppt_x"/>
                                          </p:val>
                                        </p:tav>
                                        <p:tav tm="100000">
                                          <p:val>
                                            <p:strVal val="ppt_x"/>
                                          </p:val>
                                        </p:tav>
                                      </p:tavLst>
                                    </p:anim>
                                    <p:anim calcmode="lin" valueType="num">
                                      <p:cBhvr additive="base">
                                        <p:cTn id="11" dur="500"/>
                                        <p:tgtEl>
                                          <p:spTgt spid="2"/>
                                        </p:tgtEl>
                                        <p:attrNameLst>
                                          <p:attrName>ppt_y</p:attrName>
                                        </p:attrNameLst>
                                      </p:cBhvr>
                                      <p:tavLst>
                                        <p:tav tm="0">
                                          <p:val>
                                            <p:strVal val="ppt_y"/>
                                          </p:val>
                                        </p:tav>
                                        <p:tav tm="100000">
                                          <p:val>
                                            <p:strVal val="1+ppt_h/2"/>
                                          </p:val>
                                        </p:tav>
                                      </p:tavLst>
                                    </p:anim>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ppt_x"/>
                                          </p:val>
                                        </p:tav>
                                      </p:tavLst>
                                    </p:anim>
                                    <p:anim calcmode="lin" valueType="num">
                                      <p:cBhvr additive="base">
                                        <p:cTn id="21" dur="500"/>
                                        <p:tgtEl>
                                          <p:spTgt spid="9"/>
                                        </p:tgtEl>
                                        <p:attrNameLst>
                                          <p:attrName>ppt_y</p:attrName>
                                        </p:attrNameLst>
                                      </p:cBhvr>
                                      <p:tavLst>
                                        <p:tav tm="0">
                                          <p:val>
                                            <p:strVal val="ppt_y"/>
                                          </p:val>
                                        </p:tav>
                                        <p:tav tm="100000">
                                          <p:val>
                                            <p:strVal val="1+ppt_h/2"/>
                                          </p:val>
                                        </p:tav>
                                      </p:tavLst>
                                    </p:anim>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4" fill="hold" nodeType="clickEffect">
                                  <p:stCondLst>
                                    <p:cond delay="0"/>
                                  </p:stCondLst>
                                  <p:childTnLst>
                                    <p:animEffect transition="out" filter="wipe(down)">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additive="base">
                                        <p:cTn id="52" dur="500" fill="hold"/>
                                        <p:tgtEl>
                                          <p:spTgt spid="8"/>
                                        </p:tgtEl>
                                        <p:attrNameLst>
                                          <p:attrName>ppt_x</p:attrName>
                                        </p:attrNameLst>
                                      </p:cBhvr>
                                      <p:tavLst>
                                        <p:tav tm="0">
                                          <p:val>
                                            <p:strVal val="#ppt_x"/>
                                          </p:val>
                                        </p:tav>
                                        <p:tav tm="100000">
                                          <p:val>
                                            <p:strVal val="#ppt_x"/>
                                          </p:val>
                                        </p:tav>
                                      </p:tavLst>
                                    </p:anim>
                                    <p:anim calcmode="lin" valueType="num">
                                      <p:cBhvr additive="base">
                                        <p:cTn id="5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 name="Google Shape;77;p15"/>
          <p:cNvSpPr txBox="1"/>
          <p:nvPr/>
        </p:nvSpPr>
        <p:spPr>
          <a:xfrm>
            <a:off x="98377" y="9631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06/</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sp>
        <p:nvSpPr>
          <p:cNvPr id="82" name="Google Shape;82;p15"/>
          <p:cNvSpPr txBox="1"/>
          <p:nvPr/>
        </p:nvSpPr>
        <p:spPr>
          <a:xfrm>
            <a:off x="913553" y="2470591"/>
            <a:ext cx="1524848" cy="6001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latin typeface="Montserrat Black" panose="00000A00000000000000" pitchFamily="2" charset="0"/>
              </a:rPr>
              <a:t>Planejamento dos Testes:</a:t>
            </a:r>
            <a:endParaRPr sz="1350" dirty="0">
              <a:solidFill>
                <a:schemeClr val="dk1"/>
              </a:solidFill>
              <a:latin typeface="Montserrat Black" panose="00000A00000000000000" pitchFamily="2" charset="0"/>
              <a:ea typeface="Montserrat Black"/>
              <a:cs typeface="Montserrat Black"/>
              <a:sym typeface="Montserrat Black"/>
            </a:endParaRPr>
          </a:p>
        </p:txBody>
      </p:sp>
      <p:pic>
        <p:nvPicPr>
          <p:cNvPr id="2" name="Behave - Cadastro de Usuario Faker">
            <a:hlinkClick r:id="" action="ppaction://media"/>
            <a:extLst>
              <a:ext uri="{FF2B5EF4-FFF2-40B4-BE49-F238E27FC236}">
                <a16:creationId xmlns:a16="http://schemas.microsoft.com/office/drawing/2014/main" id="{479480FE-6315-52A4-FD51-4C977DF022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9140"/>
            <a:ext cx="9144000" cy="4994275"/>
          </a:xfrm>
          <a:prstGeom prst="rect">
            <a:avLst/>
          </a:prstGeom>
        </p:spPr>
      </p:pic>
    </p:spTree>
    <p:extLst>
      <p:ext uri="{BB962C8B-B14F-4D97-AF65-F5344CB8AC3E}">
        <p14:creationId xmlns:p14="http://schemas.microsoft.com/office/powerpoint/2010/main" val="116916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07/</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103" name="Google Shape;103;p16"/>
          <p:cNvSpPr/>
          <p:nvPr/>
        </p:nvSpPr>
        <p:spPr>
          <a:xfrm>
            <a:off x="6157224" y="225880"/>
            <a:ext cx="1051501" cy="111375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6"/>
          <p:cNvSpPr/>
          <p:nvPr/>
        </p:nvSpPr>
        <p:spPr>
          <a:xfrm>
            <a:off x="7285454" y="225880"/>
            <a:ext cx="1051501"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9" name="Google Shape;109;p16"/>
          <p:cNvPicPr preferRelativeResize="0"/>
          <p:nvPr/>
        </p:nvPicPr>
        <p:blipFill>
          <a:blip r:embed="rId5">
            <a:alphaModFix/>
          </a:blip>
          <a:stretch>
            <a:fillRect/>
          </a:stretch>
        </p:blipFill>
        <p:spPr>
          <a:xfrm>
            <a:off x="8359250" y="4370799"/>
            <a:ext cx="388499" cy="333704"/>
          </a:xfrm>
          <a:prstGeom prst="rect">
            <a:avLst/>
          </a:prstGeom>
          <a:noFill/>
          <a:ln>
            <a:noFill/>
          </a:ln>
        </p:spPr>
      </p:pic>
      <p:sp>
        <p:nvSpPr>
          <p:cNvPr id="4" name="Google Shape;101;p16">
            <a:extLst>
              <a:ext uri="{FF2B5EF4-FFF2-40B4-BE49-F238E27FC236}">
                <a16:creationId xmlns:a16="http://schemas.microsoft.com/office/drawing/2014/main" id="{0DC2C4BC-BC62-2885-66C6-4075DFE9D309}"/>
              </a:ext>
            </a:extLst>
          </p:cNvPr>
          <p:cNvSpPr txBox="1"/>
          <p:nvPr/>
        </p:nvSpPr>
        <p:spPr>
          <a:xfrm>
            <a:off x="6176510" y="646751"/>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cadastro de produtos</a:t>
            </a:r>
            <a:endParaRPr sz="800" dirty="0">
              <a:solidFill>
                <a:schemeClr val="dk1"/>
              </a:solidFill>
              <a:latin typeface="Montserrat" panose="00000500000000000000" pitchFamily="2" charset="0"/>
              <a:ea typeface="Montserrat"/>
              <a:cs typeface="Montserrat"/>
              <a:sym typeface="Montserrat"/>
            </a:endParaRPr>
          </a:p>
        </p:txBody>
      </p:sp>
      <p:sp>
        <p:nvSpPr>
          <p:cNvPr id="5" name="Google Shape;102;p16">
            <a:extLst>
              <a:ext uri="{FF2B5EF4-FFF2-40B4-BE49-F238E27FC236}">
                <a16:creationId xmlns:a16="http://schemas.microsoft.com/office/drawing/2014/main" id="{6DC2F001-8B23-0B01-DB3A-40635854C24F}"/>
              </a:ext>
            </a:extLst>
          </p:cNvPr>
          <p:cNvSpPr txBox="1"/>
          <p:nvPr/>
        </p:nvSpPr>
        <p:spPr>
          <a:xfrm>
            <a:off x="6176509" y="381949"/>
            <a:ext cx="801595"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RF0004</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6" name="Google Shape;101;p16">
            <a:extLst>
              <a:ext uri="{FF2B5EF4-FFF2-40B4-BE49-F238E27FC236}">
                <a16:creationId xmlns:a16="http://schemas.microsoft.com/office/drawing/2014/main" id="{AD8D57B3-A9A2-9814-92B9-1394AF051E28}"/>
              </a:ext>
            </a:extLst>
          </p:cNvPr>
          <p:cNvSpPr txBox="1"/>
          <p:nvPr/>
        </p:nvSpPr>
        <p:spPr>
          <a:xfrm>
            <a:off x="7269078" y="653398"/>
            <a:ext cx="1083329"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edição de produtos cadastrados</a:t>
            </a:r>
            <a:endParaRPr sz="800" dirty="0">
              <a:solidFill>
                <a:schemeClr val="dk1"/>
              </a:solidFill>
              <a:latin typeface="Montserrat" panose="00000500000000000000" pitchFamily="2" charset="0"/>
              <a:ea typeface="Montserrat"/>
              <a:cs typeface="Montserrat"/>
              <a:sym typeface="Montserrat"/>
            </a:endParaRPr>
          </a:p>
        </p:txBody>
      </p:sp>
      <p:sp>
        <p:nvSpPr>
          <p:cNvPr id="7" name="Google Shape;102;p16">
            <a:extLst>
              <a:ext uri="{FF2B5EF4-FFF2-40B4-BE49-F238E27FC236}">
                <a16:creationId xmlns:a16="http://schemas.microsoft.com/office/drawing/2014/main" id="{4BAEFB87-F397-2355-A81D-BF345715882B}"/>
              </a:ext>
            </a:extLst>
          </p:cNvPr>
          <p:cNvSpPr txBox="1"/>
          <p:nvPr/>
        </p:nvSpPr>
        <p:spPr>
          <a:xfrm>
            <a:off x="7304757" y="378248"/>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RF0005</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7" name="Gráfico 16" descr="Marca de seleção com preenchimento sólido">
            <a:extLst>
              <a:ext uri="{FF2B5EF4-FFF2-40B4-BE49-F238E27FC236}">
                <a16:creationId xmlns:a16="http://schemas.microsoft.com/office/drawing/2014/main" id="{2B045827-F072-4612-987C-AC28706071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14945" y="73457"/>
            <a:ext cx="454133" cy="454133"/>
          </a:xfrm>
          <a:prstGeom prst="rect">
            <a:avLst/>
          </a:prstGeom>
        </p:spPr>
      </p:pic>
      <p:sp>
        <p:nvSpPr>
          <p:cNvPr id="18" name="Símbolo de &quot;Não Permitido&quot; 17">
            <a:extLst>
              <a:ext uri="{FF2B5EF4-FFF2-40B4-BE49-F238E27FC236}">
                <a16:creationId xmlns:a16="http://schemas.microsoft.com/office/drawing/2014/main" id="{4EB11252-CBCE-F5A2-9A28-A6CA649A1BB8}"/>
              </a:ext>
            </a:extLst>
          </p:cNvPr>
          <p:cNvSpPr/>
          <p:nvPr/>
        </p:nvSpPr>
        <p:spPr>
          <a:xfrm>
            <a:off x="8131316" y="182579"/>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2" name="Behave - Cadastro de Produto">
            <a:hlinkClick r:id="" action="ppaction://media"/>
            <a:extLst>
              <a:ext uri="{FF2B5EF4-FFF2-40B4-BE49-F238E27FC236}">
                <a16:creationId xmlns:a16="http://schemas.microsoft.com/office/drawing/2014/main" id="{A21C1195-D63F-A1F0-8114-7729A29F1F0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323522" y="1775937"/>
            <a:ext cx="5411096" cy="2967648"/>
          </a:xfrm>
          <a:prstGeom prst="rect">
            <a:avLst/>
          </a:prstGeom>
        </p:spPr>
      </p:pic>
    </p:spTree>
    <p:extLst>
      <p:ext uri="{BB962C8B-B14F-4D97-AF65-F5344CB8AC3E}">
        <p14:creationId xmlns:p14="http://schemas.microsoft.com/office/powerpoint/2010/main" val="18057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69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08/</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103" name="Google Shape;103;p16"/>
          <p:cNvSpPr/>
          <p:nvPr/>
        </p:nvSpPr>
        <p:spPr>
          <a:xfrm>
            <a:off x="6157224" y="225880"/>
            <a:ext cx="1051501" cy="111375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6"/>
          <p:cNvSpPr/>
          <p:nvPr/>
        </p:nvSpPr>
        <p:spPr>
          <a:xfrm>
            <a:off x="7285454" y="225880"/>
            <a:ext cx="1051501" cy="111375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9" name="Google Shape;109;p16"/>
          <p:cNvPicPr preferRelativeResize="0"/>
          <p:nvPr/>
        </p:nvPicPr>
        <p:blipFill>
          <a:blip r:embed="rId5">
            <a:alphaModFix/>
          </a:blip>
          <a:stretch>
            <a:fillRect/>
          </a:stretch>
        </p:blipFill>
        <p:spPr>
          <a:xfrm>
            <a:off x="8359250" y="4370799"/>
            <a:ext cx="388499" cy="333704"/>
          </a:xfrm>
          <a:prstGeom prst="rect">
            <a:avLst/>
          </a:prstGeom>
          <a:noFill/>
          <a:ln>
            <a:noFill/>
          </a:ln>
        </p:spPr>
      </p:pic>
      <p:sp>
        <p:nvSpPr>
          <p:cNvPr id="4" name="Google Shape;101;p16">
            <a:extLst>
              <a:ext uri="{FF2B5EF4-FFF2-40B4-BE49-F238E27FC236}">
                <a16:creationId xmlns:a16="http://schemas.microsoft.com/office/drawing/2014/main" id="{0DC2C4BC-BC62-2885-66C6-4075DFE9D309}"/>
              </a:ext>
            </a:extLst>
          </p:cNvPr>
          <p:cNvSpPr txBox="1"/>
          <p:nvPr/>
        </p:nvSpPr>
        <p:spPr>
          <a:xfrm>
            <a:off x="6176509" y="578794"/>
            <a:ext cx="1037492"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filtragem de produtos pro categoria</a:t>
            </a:r>
            <a:endParaRPr sz="800" dirty="0">
              <a:solidFill>
                <a:schemeClr val="dk1"/>
              </a:solidFill>
              <a:latin typeface="Montserrat" panose="00000500000000000000" pitchFamily="2" charset="0"/>
              <a:ea typeface="Montserrat"/>
              <a:cs typeface="Montserrat"/>
              <a:sym typeface="Montserrat"/>
            </a:endParaRPr>
          </a:p>
        </p:txBody>
      </p:sp>
      <p:sp>
        <p:nvSpPr>
          <p:cNvPr id="5" name="Google Shape;102;p16">
            <a:extLst>
              <a:ext uri="{FF2B5EF4-FFF2-40B4-BE49-F238E27FC236}">
                <a16:creationId xmlns:a16="http://schemas.microsoft.com/office/drawing/2014/main" id="{6DC2F001-8B23-0B01-DB3A-40635854C24F}"/>
              </a:ext>
            </a:extLst>
          </p:cNvPr>
          <p:cNvSpPr txBox="1"/>
          <p:nvPr/>
        </p:nvSpPr>
        <p:spPr>
          <a:xfrm>
            <a:off x="6176509" y="381949"/>
            <a:ext cx="801595"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a:t>
            </a:r>
            <a:r>
              <a:rPr lang="pt-BR" sz="1100" b="1" dirty="0">
                <a:latin typeface="Montserrat" panose="00000500000000000000" pitchFamily="2" charset="0"/>
                <a:ea typeface="Aptos" panose="020B0004020202020204" pitchFamily="34" charset="0"/>
                <a:cs typeface="Times New Roman" panose="02020603050405020304" pitchFamily="18" charset="0"/>
              </a:rPr>
              <a:t>6</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6" name="Google Shape;101;p16">
            <a:extLst>
              <a:ext uri="{FF2B5EF4-FFF2-40B4-BE49-F238E27FC236}">
                <a16:creationId xmlns:a16="http://schemas.microsoft.com/office/drawing/2014/main" id="{AD8D57B3-A9A2-9814-92B9-1394AF051E28}"/>
              </a:ext>
            </a:extLst>
          </p:cNvPr>
          <p:cNvSpPr txBox="1"/>
          <p:nvPr/>
        </p:nvSpPr>
        <p:spPr>
          <a:xfrm>
            <a:off x="7233286" y="570582"/>
            <a:ext cx="1083329" cy="4633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800" dirty="0">
                <a:effectLst/>
                <a:latin typeface="Montserrat" panose="00000500000000000000" pitchFamily="2" charset="0"/>
                <a:ea typeface="Aptos" panose="020B0004020202020204" pitchFamily="34" charset="0"/>
                <a:cs typeface="Times New Roman" panose="02020603050405020304" pitchFamily="18" charset="0"/>
              </a:rPr>
              <a:t>O sistema deve permitir filtragem de produtos por preço</a:t>
            </a:r>
            <a:endParaRPr sz="800" dirty="0">
              <a:solidFill>
                <a:schemeClr val="dk1"/>
              </a:solidFill>
              <a:latin typeface="Montserrat" panose="00000500000000000000" pitchFamily="2" charset="0"/>
              <a:ea typeface="Montserrat"/>
              <a:cs typeface="Montserrat"/>
              <a:sym typeface="Montserrat"/>
            </a:endParaRPr>
          </a:p>
        </p:txBody>
      </p:sp>
      <p:sp>
        <p:nvSpPr>
          <p:cNvPr id="7" name="Google Shape;102;p16">
            <a:extLst>
              <a:ext uri="{FF2B5EF4-FFF2-40B4-BE49-F238E27FC236}">
                <a16:creationId xmlns:a16="http://schemas.microsoft.com/office/drawing/2014/main" id="{4BAEFB87-F397-2355-A81D-BF345715882B}"/>
              </a:ext>
            </a:extLst>
          </p:cNvPr>
          <p:cNvSpPr txBox="1"/>
          <p:nvPr/>
        </p:nvSpPr>
        <p:spPr>
          <a:xfrm>
            <a:off x="7304756" y="378248"/>
            <a:ext cx="793225"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a:t>
            </a:r>
            <a:r>
              <a:rPr lang="pt-BR" sz="1100" b="1" dirty="0">
                <a:latin typeface="Montserrat" panose="00000500000000000000" pitchFamily="2" charset="0"/>
                <a:ea typeface="Aptos" panose="020B0004020202020204" pitchFamily="34" charset="0"/>
                <a:cs typeface="Times New Roman" panose="02020603050405020304" pitchFamily="18" charset="0"/>
              </a:rPr>
              <a:t>7</a:t>
            </a:r>
            <a:endParaRPr sz="2800" b="1" dirty="0">
              <a:solidFill>
                <a:schemeClr val="dk1"/>
              </a:solidFill>
              <a:latin typeface="Montserrat" panose="00000500000000000000" pitchFamily="2" charset="0"/>
              <a:ea typeface="Montserrat Black"/>
              <a:cs typeface="Montserrat Black"/>
              <a:sym typeface="Montserrat Black"/>
            </a:endParaRPr>
          </a:p>
        </p:txBody>
      </p:sp>
      <p:sp>
        <p:nvSpPr>
          <p:cNvPr id="3" name="Símbolo de &quot;Não Permitido&quot; 2">
            <a:extLst>
              <a:ext uri="{FF2B5EF4-FFF2-40B4-BE49-F238E27FC236}">
                <a16:creationId xmlns:a16="http://schemas.microsoft.com/office/drawing/2014/main" id="{15B22E3A-394F-830A-229B-87F6569245E8}"/>
              </a:ext>
            </a:extLst>
          </p:cNvPr>
          <p:cNvSpPr/>
          <p:nvPr/>
        </p:nvSpPr>
        <p:spPr>
          <a:xfrm>
            <a:off x="8131316" y="182579"/>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8" name="Símbolo de &quot;Não Permitido&quot; 7">
            <a:extLst>
              <a:ext uri="{FF2B5EF4-FFF2-40B4-BE49-F238E27FC236}">
                <a16:creationId xmlns:a16="http://schemas.microsoft.com/office/drawing/2014/main" id="{22869F1D-0691-923F-12AD-6527A0522CDB}"/>
              </a:ext>
            </a:extLst>
          </p:cNvPr>
          <p:cNvSpPr/>
          <p:nvPr/>
        </p:nvSpPr>
        <p:spPr>
          <a:xfrm>
            <a:off x="6975028" y="120327"/>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9" name="Teste Funcional - Filtragem">
            <a:hlinkClick r:id="" action="ppaction://media"/>
            <a:extLst>
              <a:ext uri="{FF2B5EF4-FFF2-40B4-BE49-F238E27FC236}">
                <a16:creationId xmlns:a16="http://schemas.microsoft.com/office/drawing/2014/main" id="{80714229-A1E9-9D8F-9A10-F2C576AAAE6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3606" y="1447775"/>
            <a:ext cx="4659168" cy="3541099"/>
          </a:xfrm>
          <a:prstGeom prst="rect">
            <a:avLst/>
          </a:prstGeom>
        </p:spPr>
      </p:pic>
    </p:spTree>
    <p:extLst>
      <p:ext uri="{BB962C8B-B14F-4D97-AF65-F5344CB8AC3E}">
        <p14:creationId xmlns:p14="http://schemas.microsoft.com/office/powerpoint/2010/main" val="184848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2628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bldLst>
      <p:bldP spid="3"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p:nvPr/>
        </p:nvSpPr>
        <p:spPr>
          <a:xfrm>
            <a:off x="-125" y="125"/>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6"/>
          <p:cNvSpPr txBox="1"/>
          <p:nvPr/>
        </p:nvSpPr>
        <p:spPr>
          <a:xfrm>
            <a:off x="901941" y="885072"/>
            <a:ext cx="5958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2500" dirty="0">
                <a:solidFill>
                  <a:schemeClr val="lt1"/>
                </a:solidFill>
                <a:latin typeface="Montserrat ExtraBold"/>
                <a:ea typeface="Montserrat ExtraBold"/>
                <a:cs typeface="Montserrat ExtraBold"/>
                <a:sym typeface="Montserrat ExtraBold"/>
              </a:rPr>
              <a:t>Requisitos Funcionais</a:t>
            </a:r>
            <a:endParaRPr sz="2500" dirty="0">
              <a:solidFill>
                <a:srgbClr val="FFC440"/>
              </a:solidFill>
              <a:latin typeface="Montserrat ExtraBold"/>
              <a:ea typeface="Montserrat ExtraBold"/>
              <a:cs typeface="Montserrat ExtraBold"/>
              <a:sym typeface="Montserrat ExtraBold"/>
            </a:endParaRPr>
          </a:p>
        </p:txBody>
      </p:sp>
      <p:sp>
        <p:nvSpPr>
          <p:cNvPr id="98" name="Google Shape;98;p16"/>
          <p:cNvSpPr txBox="1"/>
          <p:nvPr/>
        </p:nvSpPr>
        <p:spPr>
          <a:xfrm>
            <a:off x="624850" y="602000"/>
            <a:ext cx="8838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00" dirty="0">
                <a:solidFill>
                  <a:schemeClr val="lt1"/>
                </a:solidFill>
                <a:latin typeface="Montserrat ExtraBold"/>
                <a:ea typeface="Montserrat ExtraBold"/>
                <a:cs typeface="Montserrat ExtraBold"/>
                <a:sym typeface="Montserrat ExtraBold"/>
              </a:rPr>
              <a:t>09/</a:t>
            </a:r>
            <a:r>
              <a:rPr lang="pt-BR" sz="1000" dirty="0">
                <a:solidFill>
                  <a:srgbClr val="999999"/>
                </a:solidFill>
                <a:latin typeface="Montserrat"/>
                <a:ea typeface="Montserrat ExtraBold"/>
                <a:cs typeface="Montserrat ExtraBold"/>
                <a:sym typeface="Montserrat"/>
              </a:rPr>
              <a:t>18</a:t>
            </a:r>
            <a:endParaRPr sz="1000" dirty="0">
              <a:solidFill>
                <a:srgbClr val="999999"/>
              </a:solidFill>
              <a:latin typeface="Montserrat"/>
              <a:ea typeface="Montserrat"/>
              <a:cs typeface="Montserrat"/>
              <a:sym typeface="Montserrat"/>
            </a:endParaRPr>
          </a:p>
        </p:txBody>
      </p:sp>
      <p:sp>
        <p:nvSpPr>
          <p:cNvPr id="102" name="Google Shape;102;p16"/>
          <p:cNvSpPr txBox="1"/>
          <p:nvPr/>
        </p:nvSpPr>
        <p:spPr>
          <a:xfrm>
            <a:off x="5029070" y="381949"/>
            <a:ext cx="743778"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100" b="1" dirty="0">
                <a:effectLst/>
                <a:latin typeface="Montserrat" panose="00000500000000000000" pitchFamily="2" charset="0"/>
                <a:ea typeface="Aptos" panose="020B0004020202020204" pitchFamily="34" charset="0"/>
                <a:cs typeface="Times New Roman" panose="02020603050405020304" pitchFamily="18" charset="0"/>
              </a:rPr>
              <a:t>RF0001</a:t>
            </a:r>
            <a:endParaRPr sz="2800" b="1" dirty="0">
              <a:solidFill>
                <a:schemeClr val="dk1"/>
              </a:solidFill>
              <a:latin typeface="Montserrat" panose="00000500000000000000" pitchFamily="2" charset="0"/>
              <a:ea typeface="Montserrat Black"/>
              <a:cs typeface="Montserrat Black"/>
              <a:sym typeface="Montserrat Black"/>
            </a:endParaRPr>
          </a:p>
        </p:txBody>
      </p:sp>
      <p:pic>
        <p:nvPicPr>
          <p:cNvPr id="109" name="Google Shape;109;p16"/>
          <p:cNvPicPr preferRelativeResize="0"/>
          <p:nvPr/>
        </p:nvPicPr>
        <p:blipFill>
          <a:blip r:embed="rId3">
            <a:alphaModFix/>
          </a:blip>
          <a:stretch>
            <a:fillRect/>
          </a:stretch>
        </p:blipFill>
        <p:spPr>
          <a:xfrm>
            <a:off x="8359250" y="4370799"/>
            <a:ext cx="388499" cy="333704"/>
          </a:xfrm>
          <a:prstGeom prst="rect">
            <a:avLst/>
          </a:prstGeom>
          <a:noFill/>
          <a:ln>
            <a:noFill/>
          </a:ln>
        </p:spPr>
      </p:pic>
      <p:sp>
        <p:nvSpPr>
          <p:cNvPr id="2" name="Google Shape;79;p15">
            <a:extLst>
              <a:ext uri="{FF2B5EF4-FFF2-40B4-BE49-F238E27FC236}">
                <a16:creationId xmlns:a16="http://schemas.microsoft.com/office/drawing/2014/main" id="{3215BCCE-7C47-8903-D732-4FBF658221BF}"/>
              </a:ext>
            </a:extLst>
          </p:cNvPr>
          <p:cNvSpPr/>
          <p:nvPr/>
        </p:nvSpPr>
        <p:spPr>
          <a:xfrm>
            <a:off x="243152" y="1830844"/>
            <a:ext cx="2057400" cy="2179200"/>
          </a:xfrm>
          <a:prstGeom prst="roundRect">
            <a:avLst>
              <a:gd name="adj" fmla="val 44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 name="Google Shape;80;p15">
            <a:extLst>
              <a:ext uri="{FF2B5EF4-FFF2-40B4-BE49-F238E27FC236}">
                <a16:creationId xmlns:a16="http://schemas.microsoft.com/office/drawing/2014/main" id="{6BC3EA53-146A-E7FF-AA4A-556ACDADAB28}"/>
              </a:ext>
            </a:extLst>
          </p:cNvPr>
          <p:cNvGrpSpPr/>
          <p:nvPr/>
        </p:nvGrpSpPr>
        <p:grpSpPr>
          <a:xfrm>
            <a:off x="387080" y="2030660"/>
            <a:ext cx="1767900" cy="1652556"/>
            <a:chOff x="624028" y="2049491"/>
            <a:chExt cx="1767900" cy="1652556"/>
          </a:xfrm>
        </p:grpSpPr>
        <p:sp>
          <p:nvSpPr>
            <p:cNvPr id="11" name="Google Shape;81;p15">
              <a:extLst>
                <a:ext uri="{FF2B5EF4-FFF2-40B4-BE49-F238E27FC236}">
                  <a16:creationId xmlns:a16="http://schemas.microsoft.com/office/drawing/2014/main" id="{2B34AA98-7426-ECD7-157B-C18F194EEF96}"/>
                </a:ext>
              </a:extLst>
            </p:cNvPr>
            <p:cNvSpPr txBox="1"/>
            <p:nvPr/>
          </p:nvSpPr>
          <p:spPr>
            <a:xfrm>
              <a:off x="624028" y="2795447"/>
              <a:ext cx="1767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50" dirty="0">
                  <a:latin typeface="Montserrat" panose="00000500000000000000" pitchFamily="2" charset="0"/>
                </a:rPr>
                <a:t>O sistema deve permitir excluir produtos cadastrados.</a:t>
              </a:r>
              <a:endParaRPr sz="1050" dirty="0">
                <a:solidFill>
                  <a:schemeClr val="dk1"/>
                </a:solidFill>
                <a:latin typeface="Montserrat" panose="00000500000000000000" pitchFamily="2" charset="0"/>
                <a:ea typeface="Montserrat"/>
                <a:cs typeface="Montserrat"/>
                <a:sym typeface="Montserrat"/>
              </a:endParaRPr>
            </a:p>
          </p:txBody>
        </p:sp>
        <p:sp>
          <p:nvSpPr>
            <p:cNvPr id="12" name="Google Shape;82;p15">
              <a:extLst>
                <a:ext uri="{FF2B5EF4-FFF2-40B4-BE49-F238E27FC236}">
                  <a16:creationId xmlns:a16="http://schemas.microsoft.com/office/drawing/2014/main" id="{F6E335B1-6C0D-B7F1-53D7-4456F55CA2A3}"/>
                </a:ext>
              </a:extLst>
            </p:cNvPr>
            <p:cNvSpPr txBox="1"/>
            <p:nvPr/>
          </p:nvSpPr>
          <p:spPr>
            <a:xfrm>
              <a:off x="624028" y="2049491"/>
              <a:ext cx="1524848" cy="3923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panose="00000A00000000000000" pitchFamily="2" charset="0"/>
                  <a:ea typeface="Montserrat Black"/>
                  <a:cs typeface="Montserrat Black"/>
                  <a:sym typeface="Montserrat Black"/>
                </a:rPr>
                <a:t>RF0008</a:t>
              </a:r>
              <a:endParaRPr sz="1350" dirty="0">
                <a:solidFill>
                  <a:schemeClr val="dk1"/>
                </a:solidFill>
                <a:latin typeface="Montserrat Black" panose="00000A00000000000000" pitchFamily="2" charset="0"/>
                <a:ea typeface="Montserrat Black"/>
                <a:cs typeface="Montserrat Black"/>
                <a:sym typeface="Montserrat Black"/>
              </a:endParaRPr>
            </a:p>
          </p:txBody>
        </p:sp>
      </p:grpSp>
      <p:sp>
        <p:nvSpPr>
          <p:cNvPr id="13" name="Google Shape;83;p15">
            <a:extLst>
              <a:ext uri="{FF2B5EF4-FFF2-40B4-BE49-F238E27FC236}">
                <a16:creationId xmlns:a16="http://schemas.microsoft.com/office/drawing/2014/main" id="{F4F5A061-A98B-9E28-7FF8-BC9F13A53354}"/>
              </a:ext>
            </a:extLst>
          </p:cNvPr>
          <p:cNvSpPr/>
          <p:nvPr/>
        </p:nvSpPr>
        <p:spPr>
          <a:xfrm>
            <a:off x="2437727" y="1830844"/>
            <a:ext cx="2057400" cy="2179200"/>
          </a:xfrm>
          <a:prstGeom prst="roundRect">
            <a:avLst>
              <a:gd name="adj" fmla="val 4400"/>
            </a:avLst>
          </a:prstGeom>
          <a:solidFill>
            <a:srgbClr val="FFE7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 name="Google Shape;84;p15">
            <a:extLst>
              <a:ext uri="{FF2B5EF4-FFF2-40B4-BE49-F238E27FC236}">
                <a16:creationId xmlns:a16="http://schemas.microsoft.com/office/drawing/2014/main" id="{49E81A45-F9C7-9B72-FB61-3B3AB13544EF}"/>
              </a:ext>
            </a:extLst>
          </p:cNvPr>
          <p:cNvGrpSpPr/>
          <p:nvPr/>
        </p:nvGrpSpPr>
        <p:grpSpPr>
          <a:xfrm>
            <a:off x="2582477" y="2030660"/>
            <a:ext cx="1767900" cy="1343084"/>
            <a:chOff x="624850" y="2049491"/>
            <a:chExt cx="1767900" cy="1343084"/>
          </a:xfrm>
        </p:grpSpPr>
        <p:sp>
          <p:nvSpPr>
            <p:cNvPr id="15" name="Google Shape;85;p15">
              <a:extLst>
                <a:ext uri="{FF2B5EF4-FFF2-40B4-BE49-F238E27FC236}">
                  <a16:creationId xmlns:a16="http://schemas.microsoft.com/office/drawing/2014/main" id="{CAB63BD2-D0D9-0587-2C60-A9D8E6AD4646}"/>
                </a:ext>
              </a:extLst>
            </p:cNvPr>
            <p:cNvSpPr txBox="1"/>
            <p:nvPr/>
          </p:nvSpPr>
          <p:spPr>
            <a:xfrm>
              <a:off x="624850" y="2485975"/>
              <a:ext cx="1767900" cy="90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050" dirty="0">
                  <a:latin typeface="Montserrat" panose="00000500000000000000" pitchFamily="2" charset="0"/>
                </a:rPr>
                <a:t>O sistema deve atualizar automaticamente a quantidade de produtos disponíveis após cada transação (compra, venda, devoluções).</a:t>
              </a:r>
              <a:endParaRPr sz="1050" dirty="0">
                <a:solidFill>
                  <a:schemeClr val="dk1"/>
                </a:solidFill>
                <a:latin typeface="Montserrat" panose="00000500000000000000" pitchFamily="2" charset="0"/>
                <a:ea typeface="Montserrat"/>
                <a:cs typeface="Montserrat"/>
                <a:sym typeface="Montserrat"/>
              </a:endParaRPr>
            </a:p>
          </p:txBody>
        </p:sp>
        <p:sp>
          <p:nvSpPr>
            <p:cNvPr id="16" name="Google Shape;86;p15">
              <a:extLst>
                <a:ext uri="{FF2B5EF4-FFF2-40B4-BE49-F238E27FC236}">
                  <a16:creationId xmlns:a16="http://schemas.microsoft.com/office/drawing/2014/main" id="{8E48ADBC-5F39-DC82-8FA4-D6B03D0371CD}"/>
                </a:ext>
              </a:extLst>
            </p:cNvPr>
            <p:cNvSpPr txBox="1"/>
            <p:nvPr/>
          </p:nvSpPr>
          <p:spPr>
            <a:xfrm>
              <a:off x="624850" y="2049491"/>
              <a:ext cx="1455300" cy="3923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RF0010</a:t>
              </a:r>
              <a:endParaRPr sz="1350" dirty="0">
                <a:solidFill>
                  <a:schemeClr val="dk1"/>
                </a:solidFill>
                <a:latin typeface="Montserrat Black"/>
                <a:ea typeface="Montserrat Black"/>
                <a:cs typeface="Montserrat Black"/>
                <a:sym typeface="Montserrat Black"/>
              </a:endParaRPr>
            </a:p>
          </p:txBody>
        </p:sp>
      </p:grpSp>
      <p:sp>
        <p:nvSpPr>
          <p:cNvPr id="17" name="Google Shape;87;p15">
            <a:extLst>
              <a:ext uri="{FF2B5EF4-FFF2-40B4-BE49-F238E27FC236}">
                <a16:creationId xmlns:a16="http://schemas.microsoft.com/office/drawing/2014/main" id="{56565628-1EE7-9F89-B175-4AEED8E297B7}"/>
              </a:ext>
            </a:extLst>
          </p:cNvPr>
          <p:cNvSpPr/>
          <p:nvPr/>
        </p:nvSpPr>
        <p:spPr>
          <a:xfrm>
            <a:off x="4632302" y="1830844"/>
            <a:ext cx="2057400" cy="217920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8" name="Google Shape;89;p15">
            <a:extLst>
              <a:ext uri="{FF2B5EF4-FFF2-40B4-BE49-F238E27FC236}">
                <a16:creationId xmlns:a16="http://schemas.microsoft.com/office/drawing/2014/main" id="{F4480081-E022-FCDA-BB89-8DA318850C38}"/>
              </a:ext>
            </a:extLst>
          </p:cNvPr>
          <p:cNvGrpSpPr/>
          <p:nvPr/>
        </p:nvGrpSpPr>
        <p:grpSpPr>
          <a:xfrm>
            <a:off x="4777052" y="2030660"/>
            <a:ext cx="1767900" cy="1498801"/>
            <a:chOff x="624850" y="2049491"/>
            <a:chExt cx="1767900" cy="1498801"/>
          </a:xfrm>
        </p:grpSpPr>
        <p:sp>
          <p:nvSpPr>
            <p:cNvPr id="19" name="Google Shape;90;p15">
              <a:extLst>
                <a:ext uri="{FF2B5EF4-FFF2-40B4-BE49-F238E27FC236}">
                  <a16:creationId xmlns:a16="http://schemas.microsoft.com/office/drawing/2014/main" id="{FC5A6EA4-DD95-03BF-85E2-9A3F9CFA219D}"/>
                </a:ext>
              </a:extLst>
            </p:cNvPr>
            <p:cNvSpPr txBox="1"/>
            <p:nvPr/>
          </p:nvSpPr>
          <p:spPr>
            <a:xfrm>
              <a:off x="624850" y="2049491"/>
              <a:ext cx="1455300" cy="3923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RF0011</a:t>
              </a:r>
              <a:endParaRPr sz="1350" dirty="0">
                <a:solidFill>
                  <a:schemeClr val="dk1"/>
                </a:solidFill>
                <a:latin typeface="Montserrat Black"/>
                <a:ea typeface="Montserrat Black"/>
                <a:cs typeface="Montserrat Black"/>
                <a:sym typeface="Montserrat Black"/>
              </a:endParaRPr>
            </a:p>
          </p:txBody>
        </p:sp>
        <p:sp>
          <p:nvSpPr>
            <p:cNvPr id="20" name="Google Shape;91;p15">
              <a:extLst>
                <a:ext uri="{FF2B5EF4-FFF2-40B4-BE49-F238E27FC236}">
                  <a16:creationId xmlns:a16="http://schemas.microsoft.com/office/drawing/2014/main" id="{BDCFBE57-802B-B0AB-A210-B1EAAF47917D}"/>
                </a:ext>
              </a:extLst>
            </p:cNvPr>
            <p:cNvSpPr txBox="1"/>
            <p:nvPr/>
          </p:nvSpPr>
          <p:spPr>
            <a:xfrm>
              <a:off x="624850" y="2641692"/>
              <a:ext cx="1767900" cy="906600"/>
            </a:xfrm>
            <a:prstGeom prst="rect">
              <a:avLst/>
            </a:prstGeom>
            <a:noFill/>
            <a:ln>
              <a:noFill/>
            </a:ln>
          </p:spPr>
          <p:txBody>
            <a:bodyPr spcFirstLastPara="1" wrap="square" lIns="91425" tIns="91425" rIns="91425" bIns="91425" anchor="t" anchorCtr="0">
              <a:noAutofit/>
            </a:bodyPr>
            <a:lstStyle/>
            <a:p>
              <a:r>
                <a:rPr lang="pt-BR" sz="1050" dirty="0">
                  <a:latin typeface="Montserrat" panose="00000500000000000000" pitchFamily="2" charset="0"/>
                </a:rPr>
                <a:t>O sistema deve permitir acompanhamento de pedidos de compra e prazos de entrega.</a:t>
              </a:r>
            </a:p>
          </p:txBody>
        </p:sp>
      </p:grpSp>
      <p:sp>
        <p:nvSpPr>
          <p:cNvPr id="21" name="Google Shape;87;p15">
            <a:extLst>
              <a:ext uri="{FF2B5EF4-FFF2-40B4-BE49-F238E27FC236}">
                <a16:creationId xmlns:a16="http://schemas.microsoft.com/office/drawing/2014/main" id="{830D846C-B138-4910-113B-682B7AFE69B5}"/>
              </a:ext>
            </a:extLst>
          </p:cNvPr>
          <p:cNvSpPr/>
          <p:nvPr/>
        </p:nvSpPr>
        <p:spPr>
          <a:xfrm>
            <a:off x="6874234" y="1830844"/>
            <a:ext cx="2057400" cy="2179200"/>
          </a:xfrm>
          <a:prstGeom prst="roundRect">
            <a:avLst>
              <a:gd name="adj" fmla="val 4400"/>
            </a:avLst>
          </a:prstGeom>
          <a:solidFill>
            <a:srgbClr val="FFC4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2" name="Google Shape;89;p15">
            <a:extLst>
              <a:ext uri="{FF2B5EF4-FFF2-40B4-BE49-F238E27FC236}">
                <a16:creationId xmlns:a16="http://schemas.microsoft.com/office/drawing/2014/main" id="{A45BA5D0-E02D-882B-7849-5F44707EE67D}"/>
              </a:ext>
            </a:extLst>
          </p:cNvPr>
          <p:cNvGrpSpPr/>
          <p:nvPr/>
        </p:nvGrpSpPr>
        <p:grpSpPr>
          <a:xfrm>
            <a:off x="7018984" y="2030660"/>
            <a:ext cx="1767900" cy="1500675"/>
            <a:chOff x="624850" y="2049491"/>
            <a:chExt cx="1767900" cy="1500675"/>
          </a:xfrm>
        </p:grpSpPr>
        <p:sp>
          <p:nvSpPr>
            <p:cNvPr id="23" name="Google Shape;90;p15">
              <a:extLst>
                <a:ext uri="{FF2B5EF4-FFF2-40B4-BE49-F238E27FC236}">
                  <a16:creationId xmlns:a16="http://schemas.microsoft.com/office/drawing/2014/main" id="{A95B2BC0-2656-AC31-AA68-3C559C5DD074}"/>
                </a:ext>
              </a:extLst>
            </p:cNvPr>
            <p:cNvSpPr txBox="1"/>
            <p:nvPr/>
          </p:nvSpPr>
          <p:spPr>
            <a:xfrm>
              <a:off x="624850" y="2049491"/>
              <a:ext cx="1455300" cy="3923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350" dirty="0">
                  <a:solidFill>
                    <a:schemeClr val="dk1"/>
                  </a:solidFill>
                  <a:latin typeface="Montserrat Black"/>
                  <a:ea typeface="Montserrat Black"/>
                  <a:cs typeface="Montserrat Black"/>
                  <a:sym typeface="Montserrat Black"/>
                </a:rPr>
                <a:t>RF0012</a:t>
              </a:r>
              <a:endParaRPr sz="1350" dirty="0">
                <a:solidFill>
                  <a:schemeClr val="dk1"/>
                </a:solidFill>
                <a:latin typeface="Montserrat Black"/>
                <a:ea typeface="Montserrat Black"/>
                <a:cs typeface="Montserrat Black"/>
                <a:sym typeface="Montserrat Black"/>
              </a:endParaRPr>
            </a:p>
          </p:txBody>
        </p:sp>
        <p:sp>
          <p:nvSpPr>
            <p:cNvPr id="24" name="Google Shape;91;p15">
              <a:extLst>
                <a:ext uri="{FF2B5EF4-FFF2-40B4-BE49-F238E27FC236}">
                  <a16:creationId xmlns:a16="http://schemas.microsoft.com/office/drawing/2014/main" id="{86307D1E-B243-7CD9-F9FE-3D13B2649BAE}"/>
                </a:ext>
              </a:extLst>
            </p:cNvPr>
            <p:cNvSpPr txBox="1"/>
            <p:nvPr/>
          </p:nvSpPr>
          <p:spPr>
            <a:xfrm>
              <a:off x="624850" y="2643566"/>
              <a:ext cx="1767900" cy="906600"/>
            </a:xfrm>
            <a:prstGeom prst="rect">
              <a:avLst/>
            </a:prstGeom>
            <a:noFill/>
            <a:ln>
              <a:noFill/>
            </a:ln>
          </p:spPr>
          <p:txBody>
            <a:bodyPr spcFirstLastPara="1" wrap="square" lIns="91425" tIns="91425" rIns="91425" bIns="91425" anchor="t" anchorCtr="0">
              <a:noAutofit/>
            </a:bodyPr>
            <a:lstStyle/>
            <a:p>
              <a:r>
                <a:rPr lang="pt-BR" sz="1050" dirty="0">
                  <a:latin typeface="Montserrat" panose="00000500000000000000" pitchFamily="2" charset="0"/>
                </a:rPr>
                <a:t>O sistema deve manter um registro detalhado de todas as transações realizadas para fins de auditoria e histórico.</a:t>
              </a:r>
            </a:p>
          </p:txBody>
        </p:sp>
      </p:grpSp>
      <p:sp>
        <p:nvSpPr>
          <p:cNvPr id="25" name="Símbolo de &quot;Não Permitido&quot; 24">
            <a:extLst>
              <a:ext uri="{FF2B5EF4-FFF2-40B4-BE49-F238E27FC236}">
                <a16:creationId xmlns:a16="http://schemas.microsoft.com/office/drawing/2014/main" id="{872E7340-0A72-B771-845D-AB132F28FEA3}"/>
              </a:ext>
            </a:extLst>
          </p:cNvPr>
          <p:cNvSpPr/>
          <p:nvPr/>
        </p:nvSpPr>
        <p:spPr>
          <a:xfrm>
            <a:off x="1871047" y="1936262"/>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6" name="Símbolo de &quot;Não Permitido&quot; 25">
            <a:extLst>
              <a:ext uri="{FF2B5EF4-FFF2-40B4-BE49-F238E27FC236}">
                <a16:creationId xmlns:a16="http://schemas.microsoft.com/office/drawing/2014/main" id="{2D6BF73C-2F88-657E-A39A-194E4674A670}"/>
              </a:ext>
            </a:extLst>
          </p:cNvPr>
          <p:cNvSpPr/>
          <p:nvPr/>
        </p:nvSpPr>
        <p:spPr>
          <a:xfrm>
            <a:off x="4073286" y="1942826"/>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7" name="Símbolo de &quot;Não Permitido&quot; 26">
            <a:extLst>
              <a:ext uri="{FF2B5EF4-FFF2-40B4-BE49-F238E27FC236}">
                <a16:creationId xmlns:a16="http://schemas.microsoft.com/office/drawing/2014/main" id="{364F9CD9-C957-804B-332A-02B6C1CCD223}"/>
              </a:ext>
            </a:extLst>
          </p:cNvPr>
          <p:cNvSpPr/>
          <p:nvPr/>
        </p:nvSpPr>
        <p:spPr>
          <a:xfrm>
            <a:off x="6297059" y="1936263"/>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8" name="Símbolo de &quot;Não Permitido&quot; 27">
            <a:extLst>
              <a:ext uri="{FF2B5EF4-FFF2-40B4-BE49-F238E27FC236}">
                <a16:creationId xmlns:a16="http://schemas.microsoft.com/office/drawing/2014/main" id="{31627590-8BA5-0D40-CBF6-009460975465}"/>
              </a:ext>
            </a:extLst>
          </p:cNvPr>
          <p:cNvSpPr/>
          <p:nvPr/>
        </p:nvSpPr>
        <p:spPr>
          <a:xfrm>
            <a:off x="8520270" y="1940720"/>
            <a:ext cx="277091" cy="277091"/>
          </a:xfrm>
          <a:prstGeom prst="noSmoking">
            <a:avLst/>
          </a:prstGeom>
          <a:solidFill>
            <a:srgbClr val="FF0000"/>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6386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793</Words>
  <Application>Microsoft Office PowerPoint</Application>
  <PresentationFormat>Apresentação na tela (16:9)</PresentationFormat>
  <Paragraphs>188</Paragraphs>
  <Slides>18</Slides>
  <Notes>18</Notes>
  <HiddenSlides>0</HiddenSlides>
  <MMClips>4</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18</vt:i4>
      </vt:variant>
    </vt:vector>
  </HeadingPairs>
  <TitlesOfParts>
    <vt:vector size="23" baseType="lpstr">
      <vt:lpstr>Montserrat</vt:lpstr>
      <vt:lpstr>Arial</vt:lpstr>
      <vt:lpstr>Montserrat ExtraBold</vt:lpstr>
      <vt:lpstr>Montserrat Black</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André Alves de Lima</dc:creator>
  <cp:lastModifiedBy>André Alves de Lima</cp:lastModifiedBy>
  <cp:revision>1</cp:revision>
  <dcterms:modified xsi:type="dcterms:W3CDTF">2024-07-24T19:27:40Z</dcterms:modified>
</cp:coreProperties>
</file>